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257" r:id="rId5"/>
    <p:sldId id="389" r:id="rId6"/>
    <p:sldId id="384" r:id="rId7"/>
    <p:sldId id="317" r:id="rId8"/>
    <p:sldId id="392" r:id="rId9"/>
    <p:sldId id="404" r:id="rId10"/>
    <p:sldId id="407" r:id="rId11"/>
    <p:sldId id="394" r:id="rId12"/>
    <p:sldId id="406" r:id="rId13"/>
    <p:sldId id="408" r:id="rId14"/>
    <p:sldId id="410" r:id="rId15"/>
    <p:sldId id="400" r:id="rId16"/>
    <p:sldId id="396" r:id="rId17"/>
    <p:sldId id="405" r:id="rId18"/>
    <p:sldId id="397" r:id="rId19"/>
    <p:sldId id="398" r:id="rId20"/>
    <p:sldId id="399" r:id="rId21"/>
    <p:sldId id="416" r:id="rId22"/>
    <p:sldId id="411" r:id="rId23"/>
    <p:sldId id="412" r:id="rId24"/>
    <p:sldId id="415" r:id="rId25"/>
    <p:sldId id="413" r:id="rId26"/>
    <p:sldId id="414" r:id="rId27"/>
    <p:sldId id="321" r:id="rId28"/>
    <p:sldId id="393" r:id="rId29"/>
    <p:sldId id="279" r:id="rId30"/>
    <p:sldId id="403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8F1"/>
    <a:srgbClr val="C8FAEA"/>
    <a:srgbClr val="CC9900"/>
    <a:srgbClr val="FFFFCC"/>
    <a:srgbClr val="4C2EA2"/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C2EDB-616D-4618-B4A5-D852C1D0BDF2}" v="602" dt="2023-06-12T14:26:01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93725" autoAdjust="0"/>
  </p:normalViewPr>
  <p:slideViewPr>
    <p:cSldViewPr snapToGrid="0">
      <p:cViewPr>
        <p:scale>
          <a:sx n="80" d="100"/>
          <a:sy n="80" d="100"/>
        </p:scale>
        <p:origin x="955" y="-15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ogera McCormick" userId="e0a4c6cb4146cbe1" providerId="LiveId" clId="{53FC2EDB-616D-4618-B4A5-D852C1D0BDF2}"/>
    <pc:docChg chg="undo custSel addSld delSld modSld sldOrd">
      <pc:chgData name="Calogera McCormick" userId="e0a4c6cb4146cbe1" providerId="LiveId" clId="{53FC2EDB-616D-4618-B4A5-D852C1D0BDF2}" dt="2023-06-12T14:26:02.956" v="4032" actId="27636"/>
      <pc:docMkLst>
        <pc:docMk/>
      </pc:docMkLst>
      <pc:sldChg chg="modSp mod">
        <pc:chgData name="Calogera McCormick" userId="e0a4c6cb4146cbe1" providerId="LiveId" clId="{53FC2EDB-616D-4618-B4A5-D852C1D0BDF2}" dt="2023-06-12T02:24:52.009" v="3016" actId="1076"/>
        <pc:sldMkLst>
          <pc:docMk/>
          <pc:sldMk cId="752814286" sldId="257"/>
        </pc:sldMkLst>
        <pc:spChg chg="mod">
          <ac:chgData name="Calogera McCormick" userId="e0a4c6cb4146cbe1" providerId="LiveId" clId="{53FC2EDB-616D-4618-B4A5-D852C1D0BDF2}" dt="2023-06-12T02:24:52.009" v="3016" actId="1076"/>
          <ac:spMkLst>
            <pc:docMk/>
            <pc:sldMk cId="752814286" sldId="257"/>
            <ac:spMk id="2" creationId="{286E938C-9D94-4B05-979A-D39FFC457291}"/>
          </ac:spMkLst>
        </pc:spChg>
        <pc:spChg chg="mod">
          <ac:chgData name="Calogera McCormick" userId="e0a4c6cb4146cbe1" providerId="LiveId" clId="{53FC2EDB-616D-4618-B4A5-D852C1D0BDF2}" dt="2023-06-12T02:23:39.851" v="3008" actId="1076"/>
          <ac:spMkLst>
            <pc:docMk/>
            <pc:sldMk cId="752814286" sldId="257"/>
            <ac:spMk id="3" creationId="{D9A11267-FC52-4990-8D98-010AFABA5544}"/>
          </ac:spMkLst>
        </pc:spChg>
      </pc:sldChg>
      <pc:sldChg chg="addSp delSp modSp mod modClrScheme chgLayout">
        <pc:chgData name="Calogera McCormick" userId="e0a4c6cb4146cbe1" providerId="LiveId" clId="{53FC2EDB-616D-4618-B4A5-D852C1D0BDF2}" dt="2023-06-11T23:55:33.100" v="2375" actId="207"/>
        <pc:sldMkLst>
          <pc:docMk/>
          <pc:sldMk cId="395518310" sldId="279"/>
        </pc:sldMkLst>
        <pc:spChg chg="add del mod">
          <ac:chgData name="Calogera McCormick" userId="e0a4c6cb4146cbe1" providerId="LiveId" clId="{53FC2EDB-616D-4618-B4A5-D852C1D0BDF2}" dt="2023-06-11T23:55:23.142" v="2374" actId="478"/>
          <ac:spMkLst>
            <pc:docMk/>
            <pc:sldMk cId="395518310" sldId="279"/>
            <ac:spMk id="6" creationId="{89DF7E0F-546F-7B71-EF31-E11A18AF2474}"/>
          </ac:spMkLst>
        </pc:spChg>
        <pc:spChg chg="add del mod ord">
          <ac:chgData name="Calogera McCormick" userId="e0a4c6cb4146cbe1" providerId="LiveId" clId="{53FC2EDB-616D-4618-B4A5-D852C1D0BDF2}" dt="2023-06-11T21:44:58.392" v="292" actId="700"/>
          <ac:spMkLst>
            <pc:docMk/>
            <pc:sldMk cId="395518310" sldId="279"/>
            <ac:spMk id="6" creationId="{AE75A40C-79F4-713D-3D99-796B054EBD31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7" creationId="{BAA699A2-750C-ECAE-80C2-069795186E72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8" creationId="{366F85BD-2F05-FE2F-5A37-D30A293DE090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9" creationId="{68894FDE-FE26-C20E-1D45-0CA60CC8C052}"/>
          </ac:spMkLst>
        </pc:spChg>
        <pc:spChg chg="add del mod ord">
          <ac:chgData name="Calogera McCormick" userId="e0a4c6cb4146cbe1" providerId="LiveId" clId="{53FC2EDB-616D-4618-B4A5-D852C1D0BDF2}" dt="2023-06-11T21:45:13.205" v="295" actId="700"/>
          <ac:spMkLst>
            <pc:docMk/>
            <pc:sldMk cId="395518310" sldId="279"/>
            <ac:spMk id="10" creationId="{A41B0ABA-C1AC-1D12-E8E8-B56DE770AD56}"/>
          </ac:spMkLst>
        </pc:spChg>
        <pc:spChg chg="add del mod ord">
          <ac:chgData name="Calogera McCormick" userId="e0a4c6cb4146cbe1" providerId="LiveId" clId="{53FC2EDB-616D-4618-B4A5-D852C1D0BDF2}" dt="2023-06-11T21:45:25.549" v="296" actId="931"/>
          <ac:spMkLst>
            <pc:docMk/>
            <pc:sldMk cId="395518310" sldId="279"/>
            <ac:spMk id="11" creationId="{7CBD63A7-971B-ED42-650C-0C3DB5371397}"/>
          </ac:spMkLst>
        </pc:spChg>
        <pc:spChg chg="add del mod ord">
          <ac:chgData name="Calogera McCormick" userId="e0a4c6cb4146cbe1" providerId="LiveId" clId="{53FC2EDB-616D-4618-B4A5-D852C1D0BDF2}" dt="2023-06-11T21:45:33.657" v="299"/>
          <ac:spMkLst>
            <pc:docMk/>
            <pc:sldMk cId="395518310" sldId="279"/>
            <ac:spMk id="12" creationId="{80FE3FD5-D98B-300A-33FD-C586E36D47E5}"/>
          </ac:spMkLst>
        </pc:spChg>
        <pc:spChg chg="add del mod ord">
          <ac:chgData name="Calogera McCormick" userId="e0a4c6cb4146cbe1" providerId="LiveId" clId="{53FC2EDB-616D-4618-B4A5-D852C1D0BDF2}" dt="2023-06-11T21:46:47.330" v="314" actId="931"/>
          <ac:spMkLst>
            <pc:docMk/>
            <pc:sldMk cId="395518310" sldId="279"/>
            <ac:spMk id="13" creationId="{0F249328-B2DE-AFA1-D2BD-4195FCE80EFC}"/>
          </ac:spMkLst>
        </pc:spChg>
        <pc:spChg chg="mod ord">
          <ac:chgData name="Calogera McCormick" userId="e0a4c6cb4146cbe1" providerId="LiveId" clId="{53FC2EDB-616D-4618-B4A5-D852C1D0BDF2}" dt="2023-06-11T23:55:33.100" v="2375" actId="207"/>
          <ac:spMkLst>
            <pc:docMk/>
            <pc:sldMk cId="395518310" sldId="279"/>
            <ac:spMk id="14" creationId="{C15EE852-24F1-4643-8082-AB45CFF2BA10}"/>
          </ac:spMkLst>
        </pc:spChg>
        <pc:spChg chg="del mod ord">
          <ac:chgData name="Calogera McCormick" userId="e0a4c6cb4146cbe1" providerId="LiveId" clId="{53FC2EDB-616D-4618-B4A5-D852C1D0BDF2}" dt="2023-06-11T23:55:19.076" v="2373" actId="478"/>
          <ac:spMkLst>
            <pc:docMk/>
            <pc:sldMk cId="395518310" sldId="279"/>
            <ac:spMk id="15" creationId="{4139825C-53C7-44F4-A064-9795CECD081B}"/>
          </ac:spMkLst>
        </pc:spChg>
        <pc:spChg chg="add del mod">
          <ac:chgData name="Calogera McCormick" userId="e0a4c6cb4146cbe1" providerId="LiveId" clId="{53FC2EDB-616D-4618-B4A5-D852C1D0BDF2}" dt="2023-06-11T21:46:37.699" v="313" actId="478"/>
          <ac:spMkLst>
            <pc:docMk/>
            <pc:sldMk cId="395518310" sldId="279"/>
            <ac:spMk id="23" creationId="{CCC0ACDB-F5D5-F2BE-81A8-EC81905DD573}"/>
          </ac:spMkLst>
        </pc:spChg>
        <pc:picChg chg="add del mod">
          <ac:chgData name="Calogera McCormick" userId="e0a4c6cb4146cbe1" providerId="LiveId" clId="{53FC2EDB-616D-4618-B4A5-D852C1D0BDF2}" dt="2023-06-11T21:47:50.346" v="330" actId="1076"/>
          <ac:picMkLst>
            <pc:docMk/>
            <pc:sldMk cId="395518310" sldId="279"/>
            <ac:picMk id="17" creationId="{1FF434AE-5305-4C9F-BE40-80BEA867C9B5}"/>
          </ac:picMkLst>
        </pc:picChg>
        <pc:picChg chg="del mod">
          <ac:chgData name="Calogera McCormick" userId="e0a4c6cb4146cbe1" providerId="LiveId" clId="{53FC2EDB-616D-4618-B4A5-D852C1D0BDF2}" dt="2023-06-11T21:44:35.253" v="289" actId="21"/>
          <ac:picMkLst>
            <pc:docMk/>
            <pc:sldMk cId="395518310" sldId="279"/>
            <ac:picMk id="18" creationId="{301557C2-9072-409B-88EC-E8577CEFCAFB}"/>
          </ac:picMkLst>
        </pc:picChg>
        <pc:picChg chg="add mod">
          <ac:chgData name="Calogera McCormick" userId="e0a4c6cb4146cbe1" providerId="LiveId" clId="{53FC2EDB-616D-4618-B4A5-D852C1D0BDF2}" dt="2023-06-11T21:47:20.951" v="322" actId="1076"/>
          <ac:picMkLst>
            <pc:docMk/>
            <pc:sldMk cId="395518310" sldId="279"/>
            <ac:picMk id="19" creationId="{0EF66622-3ED5-918A-0C72-4D8F3C3E2FCA}"/>
          </ac:picMkLst>
        </pc:picChg>
        <pc:picChg chg="add del mod">
          <ac:chgData name="Calogera McCormick" userId="e0a4c6cb4146cbe1" providerId="LiveId" clId="{53FC2EDB-616D-4618-B4A5-D852C1D0BDF2}" dt="2023-06-11T21:46:17.275" v="306" actId="931"/>
          <ac:picMkLst>
            <pc:docMk/>
            <pc:sldMk cId="395518310" sldId="279"/>
            <ac:picMk id="21" creationId="{BE5B4639-67B8-DD3D-480F-DF1466D8CAA3}"/>
          </ac:picMkLst>
        </pc:picChg>
        <pc:picChg chg="add del mod">
          <ac:chgData name="Calogera McCormick" userId="e0a4c6cb4146cbe1" providerId="LiveId" clId="{53FC2EDB-616D-4618-B4A5-D852C1D0BDF2}" dt="2023-06-11T21:46:31.245" v="312" actId="931"/>
          <ac:picMkLst>
            <pc:docMk/>
            <pc:sldMk cId="395518310" sldId="279"/>
            <ac:picMk id="25" creationId="{84478405-5D17-C412-1F43-C340A2E62113}"/>
          </ac:picMkLst>
        </pc:picChg>
        <pc:picChg chg="add mod">
          <ac:chgData name="Calogera McCormick" userId="e0a4c6cb4146cbe1" providerId="LiveId" clId="{53FC2EDB-616D-4618-B4A5-D852C1D0BDF2}" dt="2023-06-11T21:47:47.810" v="329" actId="14100"/>
          <ac:picMkLst>
            <pc:docMk/>
            <pc:sldMk cId="395518310" sldId="279"/>
            <ac:picMk id="27" creationId="{5395F7EA-BEE6-7682-15E1-799CCFC2EB62}"/>
          </ac:picMkLst>
        </pc:picChg>
        <pc:picChg chg="add del mod">
          <ac:chgData name="Calogera McCormick" userId="e0a4c6cb4146cbe1" providerId="LiveId" clId="{53FC2EDB-616D-4618-B4A5-D852C1D0BDF2}" dt="2023-06-11T21:44:50.957" v="291" actId="478"/>
          <ac:picMkLst>
            <pc:docMk/>
            <pc:sldMk cId="395518310" sldId="279"/>
            <ac:picMk id="3074" creationId="{D95D4145-6798-898A-CC7A-D0E1B745A4DB}"/>
          </ac:picMkLst>
        </pc:picChg>
      </pc:sldChg>
      <pc:sldChg chg="addSp delSp modSp mod">
        <pc:chgData name="Calogera McCormick" userId="e0a4c6cb4146cbe1" providerId="LiveId" clId="{53FC2EDB-616D-4618-B4A5-D852C1D0BDF2}" dt="2023-06-12T13:00:21.562" v="3203" actId="1036"/>
        <pc:sldMkLst>
          <pc:docMk/>
          <pc:sldMk cId="560021826" sldId="317"/>
        </pc:sldMkLst>
        <pc:picChg chg="del">
          <ac:chgData name="Calogera McCormick" userId="e0a4c6cb4146cbe1" providerId="LiveId" clId="{53FC2EDB-616D-4618-B4A5-D852C1D0BDF2}" dt="2023-06-12T12:59:47.287" v="3186" actId="478"/>
          <ac:picMkLst>
            <pc:docMk/>
            <pc:sldMk cId="560021826" sldId="317"/>
            <ac:picMk id="3" creationId="{9985BE44-F302-AA9D-B47E-E969661EBAB4}"/>
          </ac:picMkLst>
        </pc:picChg>
        <pc:picChg chg="add mod">
          <ac:chgData name="Calogera McCormick" userId="e0a4c6cb4146cbe1" providerId="LiveId" clId="{53FC2EDB-616D-4618-B4A5-D852C1D0BDF2}" dt="2023-06-12T13:00:21.562" v="3203" actId="1036"/>
          <ac:picMkLst>
            <pc:docMk/>
            <pc:sldMk cId="560021826" sldId="317"/>
            <ac:picMk id="4" creationId="{9E18D0B0-1223-E235-9079-B5FDEE75A03C}"/>
          </ac:picMkLst>
        </pc:picChg>
      </pc:sldChg>
      <pc:sldChg chg="modSp mod">
        <pc:chgData name="Calogera McCormick" userId="e0a4c6cb4146cbe1" providerId="LiveId" clId="{53FC2EDB-616D-4618-B4A5-D852C1D0BDF2}" dt="2023-06-11T22:13:39.023" v="1628"/>
        <pc:sldMkLst>
          <pc:docMk/>
          <pc:sldMk cId="3521561301" sldId="321"/>
        </pc:sldMkLst>
        <pc:spChg chg="mod">
          <ac:chgData name="Calogera McCormick" userId="e0a4c6cb4146cbe1" providerId="LiveId" clId="{53FC2EDB-616D-4618-B4A5-D852C1D0BDF2}" dt="2023-06-11T22:13:39.023" v="1628"/>
          <ac:spMkLst>
            <pc:docMk/>
            <pc:sldMk cId="3521561301" sldId="321"/>
            <ac:spMk id="13" creationId="{C0287FEC-3826-4868-8D93-52429C6156F5}"/>
          </ac:spMkLst>
        </pc:spChg>
      </pc:sldChg>
      <pc:sldChg chg="addSp delSp modSp mod">
        <pc:chgData name="Calogera McCormick" userId="e0a4c6cb4146cbe1" providerId="LiveId" clId="{53FC2EDB-616D-4618-B4A5-D852C1D0BDF2}" dt="2023-06-11T23:56:22.098" v="2379" actId="14100"/>
        <pc:sldMkLst>
          <pc:docMk/>
          <pc:sldMk cId="2158886557" sldId="384"/>
        </pc:sldMkLst>
        <pc:spChg chg="add del mod">
          <ac:chgData name="Calogera McCormick" userId="e0a4c6cb4146cbe1" providerId="LiveId" clId="{53FC2EDB-616D-4618-B4A5-D852C1D0BDF2}" dt="2023-06-11T21:14:12.996" v="45" actId="931"/>
          <ac:spMkLst>
            <pc:docMk/>
            <pc:sldMk cId="2158886557" sldId="384"/>
            <ac:spMk id="3" creationId="{43BC2E4D-0D1E-BC30-C13B-18C482ECE5DD}"/>
          </ac:spMkLst>
        </pc:spChg>
        <pc:spChg chg="add del">
          <ac:chgData name="Calogera McCormick" userId="e0a4c6cb4146cbe1" providerId="LiveId" clId="{53FC2EDB-616D-4618-B4A5-D852C1D0BDF2}" dt="2023-06-11T21:40:25.675" v="274" actId="22"/>
          <ac:spMkLst>
            <pc:docMk/>
            <pc:sldMk cId="2158886557" sldId="384"/>
            <ac:spMk id="7" creationId="{AB7C6AA3-154A-C82E-83B8-84A495F35E65}"/>
          </ac:spMkLst>
        </pc:spChg>
        <pc:spChg chg="mod">
          <ac:chgData name="Calogera McCormick" userId="e0a4c6cb4146cbe1" providerId="LiveId" clId="{53FC2EDB-616D-4618-B4A5-D852C1D0BDF2}" dt="2023-06-11T23:53:28.416" v="2366" actId="20577"/>
          <ac:spMkLst>
            <pc:docMk/>
            <pc:sldMk cId="2158886557" sldId="384"/>
            <ac:spMk id="12" creationId="{E5127060-CDBF-435F-9009-A5451CCE305D}"/>
          </ac:spMkLst>
        </pc:spChg>
        <pc:picChg chg="add mod">
          <ac:chgData name="Calogera McCormick" userId="e0a4c6cb4146cbe1" providerId="LiveId" clId="{53FC2EDB-616D-4618-B4A5-D852C1D0BDF2}" dt="2023-06-11T23:56:16.255" v="2378" actId="14100"/>
          <ac:picMkLst>
            <pc:docMk/>
            <pc:sldMk cId="2158886557" sldId="384"/>
            <ac:picMk id="5" creationId="{A924E68F-6652-9F57-E1C5-F87F0CC4D292}"/>
          </ac:picMkLst>
        </pc:picChg>
        <pc:picChg chg="mod">
          <ac:chgData name="Calogera McCormick" userId="e0a4c6cb4146cbe1" providerId="LiveId" clId="{53FC2EDB-616D-4618-B4A5-D852C1D0BDF2}" dt="2023-06-11T23:56:05.851" v="2376" actId="14100"/>
          <ac:picMkLst>
            <pc:docMk/>
            <pc:sldMk cId="2158886557" sldId="384"/>
            <ac:picMk id="18" creationId="{E2536017-F539-430C-A901-70AB81CA612A}"/>
          </ac:picMkLst>
        </pc:picChg>
        <pc:picChg chg="mod">
          <ac:chgData name="Calogera McCormick" userId="e0a4c6cb4146cbe1" providerId="LiveId" clId="{53FC2EDB-616D-4618-B4A5-D852C1D0BDF2}" dt="2023-06-11T23:56:22.098" v="2379" actId="14100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Calogera McCormick" userId="e0a4c6cb4146cbe1" providerId="LiveId" clId="{53FC2EDB-616D-4618-B4A5-D852C1D0BDF2}" dt="2023-06-11T21:13:49.416" v="44" actId="478"/>
          <ac:picMkLst>
            <pc:docMk/>
            <pc:sldMk cId="2158886557" sldId="384"/>
            <ac:picMk id="23" creationId="{2B3C4F95-A0FA-45D9-BF43-1C398F65B891}"/>
          </ac:picMkLst>
        </pc:picChg>
      </pc:sldChg>
      <pc:sldChg chg="addSp delSp modSp mod">
        <pc:chgData name="Calogera McCormick" userId="e0a4c6cb4146cbe1" providerId="LiveId" clId="{53FC2EDB-616D-4618-B4A5-D852C1D0BDF2}" dt="2023-06-11T21:13:29.093" v="43" actId="21"/>
        <pc:sldMkLst>
          <pc:docMk/>
          <pc:sldMk cId="2313234867" sldId="389"/>
        </pc:sldMkLst>
        <pc:picChg chg="add del mod">
          <ac:chgData name="Calogera McCormick" userId="e0a4c6cb4146cbe1" providerId="LiveId" clId="{53FC2EDB-616D-4618-B4A5-D852C1D0BDF2}" dt="2023-06-11T21:13:29.093" v="43" actId="21"/>
          <ac:picMkLst>
            <pc:docMk/>
            <pc:sldMk cId="2313234867" sldId="389"/>
            <ac:picMk id="5" creationId="{B19C515D-F8C9-9BF4-A46B-5A3A4BEB902E}"/>
          </ac:picMkLst>
        </pc:picChg>
      </pc:sldChg>
      <pc:sldChg chg="addSp delSp modSp mod modClrScheme chgLayout">
        <pc:chgData name="Calogera McCormick" userId="e0a4c6cb4146cbe1" providerId="LiveId" clId="{53FC2EDB-616D-4618-B4A5-D852C1D0BDF2}" dt="2023-06-12T02:10:15.539" v="2925" actId="14100"/>
        <pc:sldMkLst>
          <pc:docMk/>
          <pc:sldMk cId="3247798845" sldId="391"/>
        </pc:sldMkLst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4" creationId="{8E0C404D-694C-815D-6C9C-AA68A38A3BD9}"/>
          </ac:spMkLst>
        </pc:spChg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5" creationId="{51797200-3E93-16AD-3E02-4ED031D5141A}"/>
          </ac:spMkLst>
        </pc:spChg>
        <pc:spChg chg="add del mod">
          <ac:chgData name="Calogera McCormick" userId="e0a4c6cb4146cbe1" providerId="LiveId" clId="{53FC2EDB-616D-4618-B4A5-D852C1D0BDF2}" dt="2023-06-12T02:08:13.330" v="2906" actId="21"/>
          <ac:spMkLst>
            <pc:docMk/>
            <pc:sldMk cId="3247798845" sldId="391"/>
            <ac:spMk id="8" creationId="{473FA64A-CBF8-E408-FB2B-EF1B5BAFAC24}"/>
          </ac:spMkLst>
        </pc:spChg>
        <pc:spChg chg="add del mod">
          <ac:chgData name="Calogera McCormick" userId="e0a4c6cb4146cbe1" providerId="LiveId" clId="{53FC2EDB-616D-4618-B4A5-D852C1D0BDF2}" dt="2023-06-12T02:08:25.543" v="2911" actId="478"/>
          <ac:spMkLst>
            <pc:docMk/>
            <pc:sldMk cId="3247798845" sldId="391"/>
            <ac:spMk id="13" creationId="{39A58DB9-8799-FC5F-293D-5D209A735DE7}"/>
          </ac:spMkLst>
        </pc:spChg>
        <pc:spChg chg="mod ord">
          <ac:chgData name="Calogera McCormick" userId="e0a4c6cb4146cbe1" providerId="LiveId" clId="{53FC2EDB-616D-4618-B4A5-D852C1D0BDF2}" dt="2023-06-12T02:10:09.877" v="2924" actId="1076"/>
          <ac:spMkLst>
            <pc:docMk/>
            <pc:sldMk cId="3247798845" sldId="391"/>
            <ac:spMk id="22" creationId="{F8FAEED9-1ECD-45F9-87A0-9394BAEABB79}"/>
          </ac:spMkLst>
        </pc:spChg>
        <pc:spChg chg="del mod">
          <ac:chgData name="Calogera McCormick" userId="e0a4c6cb4146cbe1" providerId="LiveId" clId="{53FC2EDB-616D-4618-B4A5-D852C1D0BDF2}" dt="2023-06-11T21:55:55.049" v="501" actId="478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Calogera McCormick" userId="e0a4c6cb4146cbe1" providerId="LiveId" clId="{53FC2EDB-616D-4618-B4A5-D852C1D0BDF2}" dt="2023-06-12T02:08:12.221" v="2905" actId="931"/>
          <ac:picMkLst>
            <pc:docMk/>
            <pc:sldMk cId="3247798845" sldId="391"/>
            <ac:picMk id="10" creationId="{83510A92-66F7-D9F9-2120-6F7BCB1934B5}"/>
          </ac:picMkLst>
        </pc:picChg>
        <pc:picChg chg="add mod">
          <ac:chgData name="Calogera McCormick" userId="e0a4c6cb4146cbe1" providerId="LiveId" clId="{53FC2EDB-616D-4618-B4A5-D852C1D0BDF2}" dt="2023-06-12T02:10:15.539" v="2925" actId="14100"/>
          <ac:picMkLst>
            <pc:docMk/>
            <pc:sldMk cId="3247798845" sldId="391"/>
            <ac:picMk id="11" creationId="{A9CE2F10-A77A-1133-E4D6-03CD8FFF3699}"/>
          </ac:picMkLst>
        </pc:picChg>
        <pc:picChg chg="add del mod ord">
          <ac:chgData name="Calogera McCormick" userId="e0a4c6cb4146cbe1" providerId="LiveId" clId="{53FC2EDB-616D-4618-B4A5-D852C1D0BDF2}" dt="2023-06-12T02:08:22.139" v="2910" actId="478"/>
          <ac:picMkLst>
            <pc:docMk/>
            <pc:sldMk cId="3247798845" sldId="391"/>
            <ac:picMk id="27" creationId="{9E660784-34E2-4CDA-926A-DDD6AAF35046}"/>
          </ac:picMkLst>
        </pc:picChg>
        <pc:picChg chg="mod ord">
          <ac:chgData name="Calogera McCormick" userId="e0a4c6cb4146cbe1" providerId="LiveId" clId="{53FC2EDB-616D-4618-B4A5-D852C1D0BDF2}" dt="2023-06-12T02:09:11.681" v="2920" actId="14100"/>
          <ac:picMkLst>
            <pc:docMk/>
            <pc:sldMk cId="3247798845" sldId="391"/>
            <ac:picMk id="33" creationId="{48106962-23C6-4DFE-BB3A-E5FFF03F38CE}"/>
          </ac:picMkLst>
        </pc:picChg>
        <pc:picChg chg="add del mod">
          <ac:chgData name="Calogera McCormick" userId="e0a4c6cb4146cbe1" providerId="LiveId" clId="{53FC2EDB-616D-4618-B4A5-D852C1D0BDF2}" dt="2023-06-12T02:10:02.441" v="2923" actId="14100"/>
          <ac:picMkLst>
            <pc:docMk/>
            <pc:sldMk cId="3247798845" sldId="391"/>
            <ac:picMk id="1026" creationId="{F970EB84-2B1A-1795-58BE-297B75A9472B}"/>
          </ac:picMkLst>
        </pc:picChg>
        <pc:picChg chg="add del mod">
          <ac:chgData name="Calogera McCormick" userId="e0a4c6cb4146cbe1" providerId="LiveId" clId="{53FC2EDB-616D-4618-B4A5-D852C1D0BDF2}" dt="2023-06-12T02:07:14.726" v="2899"/>
          <ac:picMkLst>
            <pc:docMk/>
            <pc:sldMk cId="3247798845" sldId="391"/>
            <ac:picMk id="1028" creationId="{A3B33495-41D0-10EE-0963-5DEFB505E0C0}"/>
          </ac:picMkLst>
        </pc:picChg>
      </pc:sldChg>
      <pc:sldChg chg="addSp delSp modSp mod">
        <pc:chgData name="Calogera McCormick" userId="e0a4c6cb4146cbe1" providerId="LiveId" clId="{53FC2EDB-616D-4618-B4A5-D852C1D0BDF2}" dt="2023-06-12T01:11:55.380" v="2430" actId="12789"/>
        <pc:sldMkLst>
          <pc:docMk/>
          <pc:sldMk cId="2031009587" sldId="392"/>
        </pc:sldMkLst>
        <pc:spChg chg="add del mod">
          <ac:chgData name="Calogera McCormick" userId="e0a4c6cb4146cbe1" providerId="LiveId" clId="{53FC2EDB-616D-4618-B4A5-D852C1D0BDF2}" dt="2023-06-12T01:10:48.448" v="2412" actId="478"/>
          <ac:spMkLst>
            <pc:docMk/>
            <pc:sldMk cId="2031009587" sldId="392"/>
            <ac:spMk id="4" creationId="{59D65146-E7DC-0323-A12A-302C40C1958C}"/>
          </ac:spMkLst>
        </pc:spChg>
        <pc:spChg chg="add del mod">
          <ac:chgData name="Calogera McCormick" userId="e0a4c6cb4146cbe1" providerId="LiveId" clId="{53FC2EDB-616D-4618-B4A5-D852C1D0BDF2}" dt="2023-06-12T01:11:15.668" v="2423" actId="478"/>
          <ac:spMkLst>
            <pc:docMk/>
            <pc:sldMk cId="2031009587" sldId="392"/>
            <ac:spMk id="6" creationId="{41F86C36-7651-220B-98DB-1DBF0976BA2A}"/>
          </ac:spMkLst>
        </pc:spChg>
        <pc:spChg chg="add del mod">
          <ac:chgData name="Calogera McCormick" userId="e0a4c6cb4146cbe1" providerId="LiveId" clId="{53FC2EDB-616D-4618-B4A5-D852C1D0BDF2}" dt="2023-06-12T01:11:07.691" v="2420" actId="478"/>
          <ac:spMkLst>
            <pc:docMk/>
            <pc:sldMk cId="2031009587" sldId="392"/>
            <ac:spMk id="9" creationId="{16A346DA-20F0-D2AA-C91F-48963FCB85C4}"/>
          </ac:spMkLst>
        </pc:spChg>
        <pc:spChg chg="add del mod">
          <ac:chgData name="Calogera McCormick" userId="e0a4c6cb4146cbe1" providerId="LiveId" clId="{53FC2EDB-616D-4618-B4A5-D852C1D0BDF2}" dt="2023-06-12T01:10:13.284" v="2403" actId="478"/>
          <ac:spMkLst>
            <pc:docMk/>
            <pc:sldMk cId="2031009587" sldId="392"/>
            <ac:spMk id="11" creationId="{12B7353A-8EAB-2063-1450-6A751CDB1938}"/>
          </ac:spMkLst>
        </pc:spChg>
        <pc:graphicFrameChg chg="mod modGraphic">
          <ac:chgData name="Calogera McCormick" userId="e0a4c6cb4146cbe1" providerId="LiveId" clId="{53FC2EDB-616D-4618-B4A5-D852C1D0BDF2}" dt="2023-06-12T01:11:33.063" v="2428" actId="14100"/>
          <ac:graphicFrameMkLst>
            <pc:docMk/>
            <pc:sldMk cId="2031009587" sldId="392"/>
            <ac:graphicFrameMk id="3" creationId="{F4BACA68-1D0D-8EAD-FF77-469EB8D23C2C}"/>
          </ac:graphicFrameMkLst>
        </pc:graphicFrame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" creationId="{339E5682-A18C-B744-2DB4-E537C071D277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5" creationId="{E5131983-A7CB-D034-054C-C30D76736863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7" creationId="{93322888-2042-90A2-D8E2-E7AF8EF8F3BA}"/>
          </ac:picMkLst>
        </pc:picChg>
        <pc:picChg chg="del mod">
          <ac:chgData name="Calogera McCormick" userId="e0a4c6cb4146cbe1" providerId="LiveId" clId="{53FC2EDB-616D-4618-B4A5-D852C1D0BDF2}" dt="2023-06-12T01:08:42.242" v="2399" actId="478"/>
          <ac:picMkLst>
            <pc:docMk/>
            <pc:sldMk cId="2031009587" sldId="392"/>
            <ac:picMk id="8" creationId="{CCFFA45D-5981-A5AA-51CE-0D96D54564E0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" creationId="{458347B8-1369-8393-02CD-ECCE0D0BEABA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2" creationId="{8FBFCE34-E000-5DBE-932A-C95957F251D5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4" creationId="{2A3B75D4-F9A9-6E0F-500B-2CE1730D6B04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8" creationId="{5FE467D9-99C2-DDBA-0CD8-EA00F027427E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9" creationId="{42431E45-5A45-D5AB-8992-E9EB3AC95C01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0" creationId="{C55619D5-E7DC-2545-265F-56337B8DBCE7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47" creationId="{642BEA0E-08AD-24B1-FD52-BB8F65C1160B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6" creationId="{DB57C373-93F4-5242-B3A6-E8196DDD7782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8" creationId="{4F36C3CB-AC58-D4D8-27A3-5BAA978678CF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0" creationId="{62918EE2-2F50-BB28-B1FB-0D3AF4D9731C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2" creationId="{560FBA1D-3614-3680-08A1-42EDD62D2721}"/>
          </ac:picMkLst>
        </pc:picChg>
      </pc:sldChg>
      <pc:sldChg chg="modSp mod">
        <pc:chgData name="Calogera McCormick" userId="e0a4c6cb4146cbe1" providerId="LiveId" clId="{53FC2EDB-616D-4618-B4A5-D852C1D0BDF2}" dt="2023-06-11T23:54:55.777" v="2370" actId="108"/>
        <pc:sldMkLst>
          <pc:docMk/>
          <pc:sldMk cId="2494024088" sldId="393"/>
        </pc:sldMkLst>
        <pc:spChg chg="mod">
          <ac:chgData name="Calogera McCormick" userId="e0a4c6cb4146cbe1" providerId="LiveId" clId="{53FC2EDB-616D-4618-B4A5-D852C1D0BDF2}" dt="2023-06-11T23:54:55.777" v="2370" actId="108"/>
          <ac:spMkLst>
            <pc:docMk/>
            <pc:sldMk cId="2494024088" sldId="393"/>
            <ac:spMk id="13" creationId="{C0287FEC-3826-4868-8D93-52429C6156F5}"/>
          </ac:spMkLst>
        </pc:spChg>
        <pc:picChg chg="mod">
          <ac:chgData name="Calogera McCormick" userId="e0a4c6cb4146cbe1" providerId="LiveId" clId="{53FC2EDB-616D-4618-B4A5-D852C1D0BDF2}" dt="2023-06-11T22:08:57.500" v="1351" actId="1076"/>
          <ac:picMkLst>
            <pc:docMk/>
            <pc:sldMk cId="2494024088" sldId="393"/>
            <ac:picMk id="16" creationId="{361E9ADB-7377-4CF1-9AE4-AEFBDEBEEEEC}"/>
          </ac:picMkLst>
        </pc:picChg>
      </pc:sldChg>
      <pc:sldChg chg="addSp delSp modSp mod">
        <pc:chgData name="Calogera McCormick" userId="e0a4c6cb4146cbe1" providerId="LiveId" clId="{53FC2EDB-616D-4618-B4A5-D852C1D0BDF2}" dt="2023-06-12T01:55:35.534" v="2769" actId="14100"/>
        <pc:sldMkLst>
          <pc:docMk/>
          <pc:sldMk cId="1966113941" sldId="397"/>
        </pc:sldMkLst>
        <pc:spChg chg="add mod ord">
          <ac:chgData name="Calogera McCormick" userId="e0a4c6cb4146cbe1" providerId="LiveId" clId="{53FC2EDB-616D-4618-B4A5-D852C1D0BDF2}" dt="2023-06-12T01:55:20.197" v="2768" actId="14100"/>
          <ac:spMkLst>
            <pc:docMk/>
            <pc:sldMk cId="1966113941" sldId="397"/>
            <ac:spMk id="2" creationId="{C1FF15C6-52E1-8653-A788-D02E72900D3F}"/>
          </ac:spMkLst>
        </pc:spChg>
        <pc:spChg chg="add mod ord">
          <ac:chgData name="Calogera McCormick" userId="e0a4c6cb4146cbe1" providerId="LiveId" clId="{53FC2EDB-616D-4618-B4A5-D852C1D0BDF2}" dt="2023-06-12T01:54:58.019" v="2767" actId="1038"/>
          <ac:spMkLst>
            <pc:docMk/>
            <pc:sldMk cId="1966113941" sldId="397"/>
            <ac:spMk id="3" creationId="{C5013FCD-9F72-1BCB-9B8B-4A19C5A9F278}"/>
          </ac:spMkLst>
        </pc:spChg>
        <pc:spChg chg="add mod">
          <ac:chgData name="Calogera McCormick" userId="e0a4c6cb4146cbe1" providerId="LiveId" clId="{53FC2EDB-616D-4618-B4A5-D852C1D0BDF2}" dt="2023-06-12T01:54:26.640" v="2755" actId="14100"/>
          <ac:spMkLst>
            <pc:docMk/>
            <pc:sldMk cId="1966113941" sldId="397"/>
            <ac:spMk id="4" creationId="{A13EA3F9-92C6-1C26-D9C0-8FD83D601019}"/>
          </ac:spMkLst>
        </pc:spChg>
        <pc:spChg chg="add del mod">
          <ac:chgData name="Calogera McCormick" userId="e0a4c6cb4146cbe1" providerId="LiveId" clId="{53FC2EDB-616D-4618-B4A5-D852C1D0BDF2}" dt="2023-06-12T01:50:48.356" v="2733" actId="478"/>
          <ac:spMkLst>
            <pc:docMk/>
            <pc:sldMk cId="1966113941" sldId="397"/>
            <ac:spMk id="5" creationId="{9F230939-57D7-F829-6794-F0C6A9ABF800}"/>
          </ac:spMkLst>
        </pc:spChg>
        <pc:spChg chg="mod">
          <ac:chgData name="Calogera McCormick" userId="e0a4c6cb4146cbe1" providerId="LiveId" clId="{53FC2EDB-616D-4618-B4A5-D852C1D0BDF2}" dt="2023-06-11T23:39:56.468" v="1999" actId="122"/>
          <ac:spMkLst>
            <pc:docMk/>
            <pc:sldMk cId="1966113941" sldId="397"/>
            <ac:spMk id="8" creationId="{ABA415A0-3B77-43FB-A408-5F1DA4B0AAFA}"/>
          </ac:spMkLst>
        </pc:spChg>
        <pc:spChg chg="mod">
          <ac:chgData name="Calogera McCormick" userId="e0a4c6cb4146cbe1" providerId="LiveId" clId="{53FC2EDB-616D-4618-B4A5-D852C1D0BDF2}" dt="2023-06-12T01:55:35.534" v="2769" actId="14100"/>
          <ac:spMkLst>
            <pc:docMk/>
            <pc:sldMk cId="1966113941" sldId="397"/>
            <ac:spMk id="10" creationId="{34A9BC34-CFDB-4D7A-8D6C-1CE608D0909F}"/>
          </ac:spMkLst>
        </pc:spChg>
        <pc:spChg chg="mod">
          <ac:chgData name="Calogera McCormick" userId="e0a4c6cb4146cbe1" providerId="LiveId" clId="{53FC2EDB-616D-4618-B4A5-D852C1D0BDF2}" dt="2023-06-12T01:53:50.134" v="2748" actId="1076"/>
          <ac:spMkLst>
            <pc:docMk/>
            <pc:sldMk cId="1966113941" sldId="397"/>
            <ac:spMk id="17" creationId="{350E761B-A099-0AA9-F545-123F6499F407}"/>
          </ac:spMkLst>
        </pc:spChg>
        <pc:spChg chg="add del mod">
          <ac:chgData name="Calogera McCormick" userId="e0a4c6cb4146cbe1" providerId="LiveId" clId="{53FC2EDB-616D-4618-B4A5-D852C1D0BDF2}" dt="2023-06-12T01:54:05.594" v="2752"/>
          <ac:spMkLst>
            <pc:docMk/>
            <pc:sldMk cId="1966113941" sldId="397"/>
            <ac:spMk id="23" creationId="{6B1071A0-4A71-486E-11B2-CF6B4D771365}"/>
          </ac:spMkLst>
        </pc:spChg>
        <pc:picChg chg="mod">
          <ac:chgData name="Calogera McCormick" userId="e0a4c6cb4146cbe1" providerId="LiveId" clId="{53FC2EDB-616D-4618-B4A5-D852C1D0BDF2}" dt="2023-06-11T23:40:42.429" v="2002" actId="1076"/>
          <ac:picMkLst>
            <pc:docMk/>
            <pc:sldMk cId="1966113941" sldId="397"/>
            <ac:picMk id="9" creationId="{6889FA6F-5D80-0B1E-97FF-6CC22853E30D}"/>
          </ac:picMkLst>
        </pc:picChg>
        <pc:picChg chg="add del mod">
          <ac:chgData name="Calogera McCormick" userId="e0a4c6cb4146cbe1" providerId="LiveId" clId="{53FC2EDB-616D-4618-B4A5-D852C1D0BDF2}" dt="2023-06-12T01:49:03.563" v="2723" actId="478"/>
          <ac:picMkLst>
            <pc:docMk/>
            <pc:sldMk cId="1966113941" sldId="397"/>
            <ac:picMk id="11" creationId="{079B2FAD-595D-3D6E-D3C3-187C6707701E}"/>
          </ac:picMkLst>
        </pc:picChg>
        <pc:picChg chg="add del mod">
          <ac:chgData name="Calogera McCormick" userId="e0a4c6cb4146cbe1" providerId="LiveId" clId="{53FC2EDB-616D-4618-B4A5-D852C1D0BDF2}" dt="2023-06-12T01:49:39.080" v="2727" actId="478"/>
          <ac:picMkLst>
            <pc:docMk/>
            <pc:sldMk cId="1966113941" sldId="397"/>
            <ac:picMk id="14" creationId="{690B53DA-472C-3F18-6E6A-BAF7880D3F33}"/>
          </ac:picMkLst>
        </pc:picChg>
        <pc:picChg chg="add 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16" creationId="{D26C7976-1A68-90AF-A9FE-2C9FAC59F926}"/>
          </ac:picMkLst>
        </pc:picChg>
        <pc:picChg chg="add del mod ord">
          <ac:chgData name="Calogera McCormick" userId="e0a4c6cb4146cbe1" providerId="LiveId" clId="{53FC2EDB-616D-4618-B4A5-D852C1D0BDF2}" dt="2023-06-12T01:53:28.616" v="2742" actId="21"/>
          <ac:picMkLst>
            <pc:docMk/>
            <pc:sldMk cId="1966113941" sldId="397"/>
            <ac:picMk id="20" creationId="{95901246-A6B6-E01C-CE69-F9A00D2DAE42}"/>
          </ac:picMkLst>
        </pc:picChg>
        <pc:picChg chg="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21" creationId="{E6DBA607-3A97-B3C9-89EE-C012FD8B4B13}"/>
          </ac:picMkLst>
        </pc:picChg>
        <pc:picChg chg="add del mod">
          <ac:chgData name="Calogera McCormick" userId="e0a4c6cb4146cbe1" providerId="LiveId" clId="{53FC2EDB-616D-4618-B4A5-D852C1D0BDF2}" dt="2023-06-12T01:53:39.970" v="2746"/>
          <ac:picMkLst>
            <pc:docMk/>
            <pc:sldMk cId="1966113941" sldId="397"/>
            <ac:picMk id="24" creationId="{A43E46EB-1F9A-23D9-10A0-B48D61993DF5}"/>
          </ac:picMkLst>
        </pc:picChg>
        <pc:picChg chg="add mod">
          <ac:chgData name="Calogera McCormick" userId="e0a4c6cb4146cbe1" providerId="LiveId" clId="{53FC2EDB-616D-4618-B4A5-D852C1D0BDF2}" dt="2023-06-12T01:54:15.380" v="2753" actId="1076"/>
          <ac:picMkLst>
            <pc:docMk/>
            <pc:sldMk cId="1966113941" sldId="397"/>
            <ac:picMk id="25" creationId="{D863E384-385F-38DE-AB42-9EA27489AF33}"/>
          </ac:picMkLst>
        </pc:picChg>
      </pc:sldChg>
      <pc:sldChg chg="addSp delSp modSp mod">
        <pc:chgData name="Calogera McCormick" userId="e0a4c6cb4146cbe1" providerId="LiveId" clId="{53FC2EDB-616D-4618-B4A5-D852C1D0BDF2}" dt="2023-06-12T13:03:18.108" v="3245" actId="207"/>
        <pc:sldMkLst>
          <pc:docMk/>
          <pc:sldMk cId="883699955" sldId="399"/>
        </pc:sldMkLst>
        <pc:spChg chg="mod">
          <ac:chgData name="Calogera McCormick" userId="e0a4c6cb4146cbe1" providerId="LiveId" clId="{53FC2EDB-616D-4618-B4A5-D852C1D0BDF2}" dt="2023-06-11T23:18:24.093" v="1981" actId="14100"/>
          <ac:spMkLst>
            <pc:docMk/>
            <pc:sldMk cId="883699955" sldId="399"/>
            <ac:spMk id="7" creationId="{47788B34-4190-4916-9048-47720EA5ABF1}"/>
          </ac:spMkLst>
        </pc:spChg>
        <pc:spChg chg="add del mod">
          <ac:chgData name="Calogera McCormick" userId="e0a4c6cb4146cbe1" providerId="LiveId" clId="{53FC2EDB-616D-4618-B4A5-D852C1D0BDF2}" dt="2023-06-11T23:09:19.764" v="1815" actId="478"/>
          <ac:spMkLst>
            <pc:docMk/>
            <pc:sldMk cId="883699955" sldId="399"/>
            <ac:spMk id="11" creationId="{B60B461F-5EC8-9CE3-96B5-54D41ED0891A}"/>
          </ac:spMkLst>
        </pc:spChg>
        <pc:graphicFrameChg chg="add del">
          <ac:chgData name="Calogera McCormick" userId="e0a4c6cb4146cbe1" providerId="LiveId" clId="{53FC2EDB-616D-4618-B4A5-D852C1D0BDF2}" dt="2023-06-11T23:08:06.691" v="1775"/>
          <ac:graphicFrameMkLst>
            <pc:docMk/>
            <pc:sldMk cId="883699955" sldId="399"/>
            <ac:graphicFrameMk id="5" creationId="{8EF7AE8B-A83D-35BF-19EE-39BECCBEC491}"/>
          </ac:graphicFrameMkLst>
        </pc:graphicFrameChg>
        <pc:graphicFrameChg chg="add del">
          <ac:chgData name="Calogera McCormick" userId="e0a4c6cb4146cbe1" providerId="LiveId" clId="{53FC2EDB-616D-4618-B4A5-D852C1D0BDF2}" dt="2023-06-11T23:08:12.711" v="1777"/>
          <ac:graphicFrameMkLst>
            <pc:docMk/>
            <pc:sldMk cId="883699955" sldId="399"/>
            <ac:graphicFrameMk id="6" creationId="{2710AD80-B1D0-4392-6E7D-29A9F613AB38}"/>
          </ac:graphicFrameMkLst>
        </pc:graphicFrameChg>
        <pc:graphicFrameChg chg="add del">
          <ac:chgData name="Calogera McCormick" userId="e0a4c6cb4146cbe1" providerId="LiveId" clId="{53FC2EDB-616D-4618-B4A5-D852C1D0BDF2}" dt="2023-06-11T23:08:33.813" v="1780" actId="3680"/>
          <ac:graphicFrameMkLst>
            <pc:docMk/>
            <pc:sldMk cId="883699955" sldId="399"/>
            <ac:graphicFrameMk id="8" creationId="{54E700E4-4000-5489-B00D-1060FC6FAF57}"/>
          </ac:graphicFrameMkLst>
        </pc:graphicFrameChg>
        <pc:graphicFrameChg chg="add mod modGraphic">
          <ac:chgData name="Calogera McCormick" userId="e0a4c6cb4146cbe1" providerId="LiveId" clId="{53FC2EDB-616D-4618-B4A5-D852C1D0BDF2}" dt="2023-06-12T13:03:18.108" v="3245" actId="207"/>
          <ac:graphicFrameMkLst>
            <pc:docMk/>
            <pc:sldMk cId="883699955" sldId="399"/>
            <ac:graphicFrameMk id="9" creationId="{98D75A3E-A6BA-138E-58E1-1A9E5D33D6A2}"/>
          </ac:graphicFrameMkLst>
        </pc:graphicFrameChg>
        <pc:graphicFrameChg chg="del modGraphic">
          <ac:chgData name="Calogera McCormick" userId="e0a4c6cb4146cbe1" providerId="LiveId" clId="{53FC2EDB-616D-4618-B4A5-D852C1D0BDF2}" dt="2023-06-11T23:09:18.235" v="1814" actId="478"/>
          <ac:graphicFrameMkLst>
            <pc:docMk/>
            <pc:sldMk cId="883699955" sldId="399"/>
            <ac:graphicFrameMk id="15" creationId="{A306AC69-C6C6-CAB7-F6C3-1BC381690B1F}"/>
          </ac:graphicFrameMkLst>
        </pc:graphicFrameChg>
        <pc:picChg chg="add del mod">
          <ac:chgData name="Calogera McCormick" userId="e0a4c6cb4146cbe1" providerId="LiveId" clId="{53FC2EDB-616D-4618-B4A5-D852C1D0BDF2}" dt="2023-06-11T23:14:57.340" v="1973" actId="21"/>
          <ac:picMkLst>
            <pc:docMk/>
            <pc:sldMk cId="883699955" sldId="399"/>
            <ac:picMk id="12" creationId="{DC8198BA-5C44-AF06-3E8A-38F4B5088CBF}"/>
          </ac:picMkLst>
        </pc:picChg>
        <pc:picChg chg="add del mod">
          <ac:chgData name="Calogera McCormick" userId="e0a4c6cb4146cbe1" providerId="LiveId" clId="{53FC2EDB-616D-4618-B4A5-D852C1D0BDF2}" dt="2023-06-11T23:15:03.114" v="1975" actId="21"/>
          <ac:picMkLst>
            <pc:docMk/>
            <pc:sldMk cId="883699955" sldId="399"/>
            <ac:picMk id="13" creationId="{9DA51714-41A0-710C-BAC1-E56157631612}"/>
          </ac:picMkLst>
        </pc:picChg>
        <pc:picChg chg="add del mod">
          <ac:chgData name="Calogera McCormick" userId="e0a4c6cb4146cbe1" providerId="LiveId" clId="{53FC2EDB-616D-4618-B4A5-D852C1D0BDF2}" dt="2023-06-11T23:14:42.715" v="1970" actId="21"/>
          <ac:picMkLst>
            <pc:docMk/>
            <pc:sldMk cId="883699955" sldId="399"/>
            <ac:picMk id="14" creationId="{9632835E-42A0-0C6C-4E2C-F62033556C2F}"/>
          </ac:picMkLst>
        </pc:picChg>
      </pc:sldChg>
      <pc:sldChg chg="addSp delSp modSp mod delDesignElem chgLayout">
        <pc:chgData name="Calogera McCormick" userId="e0a4c6cb4146cbe1" providerId="LiveId" clId="{53FC2EDB-616D-4618-B4A5-D852C1D0BDF2}" dt="2023-06-12T14:26:02.956" v="4032" actId="27636"/>
        <pc:sldMkLst>
          <pc:docMk/>
          <pc:sldMk cId="3842510198" sldId="403"/>
        </pc:sldMkLst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" creationId="{74B0F460-5F40-DABC-0D0E-7CF92AF2B9AA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3" creationId="{181A9612-8CB7-82E2-CC8A-2C8FE566038C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4" creationId="{A2C317F0-280B-66C0-1CE2-3D0B46ED3978}"/>
          </ac:spMkLst>
        </pc:spChg>
        <pc:spChg chg="add del mod">
          <ac:chgData name="Calogera McCormick" userId="e0a4c6cb4146cbe1" providerId="LiveId" clId="{53FC2EDB-616D-4618-B4A5-D852C1D0BDF2}" dt="2023-06-11T21:50:53.972" v="402" actId="478"/>
          <ac:spMkLst>
            <pc:docMk/>
            <pc:sldMk cId="3842510198" sldId="403"/>
            <ac:spMk id="5" creationId="{694BBBFC-6F68-B9D9-81A7-1CD25D025C36}"/>
          </ac:spMkLst>
        </pc:spChg>
        <pc:spChg chg="add del mod ord">
          <ac:chgData name="Calogera McCormick" userId="e0a4c6cb4146cbe1" providerId="LiveId" clId="{53FC2EDB-616D-4618-B4A5-D852C1D0BDF2}" dt="2023-06-11T21:51:43.836" v="408" actId="700"/>
          <ac:spMkLst>
            <pc:docMk/>
            <pc:sldMk cId="3842510198" sldId="403"/>
            <ac:spMk id="6" creationId="{90491DAB-062D-01E4-FCDD-3EECB64EC5D0}"/>
          </ac:spMkLst>
        </pc:spChg>
        <pc:spChg chg="add del mod ord">
          <ac:chgData name="Calogera McCormick" userId="e0a4c6cb4146cbe1" providerId="LiveId" clId="{53FC2EDB-616D-4618-B4A5-D852C1D0BDF2}" dt="2023-06-11T21:52:16.204" v="413" actId="931"/>
          <ac:spMkLst>
            <pc:docMk/>
            <pc:sldMk cId="3842510198" sldId="403"/>
            <ac:spMk id="7" creationId="{F1DFFA1D-A5E8-A9D2-E1E7-45AFAC680F25}"/>
          </ac:spMkLst>
        </pc:spChg>
        <pc:spChg chg="mod ord">
          <ac:chgData name="Calogera McCormick" userId="e0a4c6cb4146cbe1" providerId="LiveId" clId="{53FC2EDB-616D-4618-B4A5-D852C1D0BDF2}" dt="2023-06-11T21:53:17.608" v="419" actId="27636"/>
          <ac:spMkLst>
            <pc:docMk/>
            <pc:sldMk cId="3842510198" sldId="403"/>
            <ac:spMk id="8" creationId="{E3E235AA-CC64-45F0-808A-67475FEFDB65}"/>
          </ac:spMkLst>
        </pc:spChg>
        <pc:spChg chg="mod ord">
          <ac:chgData name="Calogera McCormick" userId="e0a4c6cb4146cbe1" providerId="LiveId" clId="{53FC2EDB-616D-4618-B4A5-D852C1D0BDF2}" dt="2023-06-12T14:26:02.956" v="4032" actId="27636"/>
          <ac:spMkLst>
            <pc:docMk/>
            <pc:sldMk cId="3842510198" sldId="403"/>
            <ac:spMk id="10" creationId="{8E33A242-E60A-260F-BC18-16507483065D}"/>
          </ac:spMkLst>
        </pc:spChg>
        <pc:spChg chg="ad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2" creationId="{A5931BE0-4B93-4D6C-878E-ACC59D6B4587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1" creationId="{82184FF4-7029-4ED7-813A-192E60608764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2" creationId="{AAA7AB09-557C-41AD-9113-FF9F68FA1035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3" creationId="{EF99ECAA-1F11-4937-BBA6-51935AB44C9D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5" creationId="{1DB043B4-68C6-45B9-82AC-A5800EADB8DB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6" creationId="{AD4EA4DF-0E7C-4098-86F6-7D0ACAEFC0BF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7" creationId="{FE05BC49-0F00-4C85-9AF5-A0CC5B39C8D2}"/>
          </ac:spMkLst>
        </pc:spChg>
        <pc:grpChg chg="add">
          <ac:chgData name="Calogera McCormick" userId="e0a4c6cb4146cbe1" providerId="LiveId" clId="{53FC2EDB-616D-4618-B4A5-D852C1D0BDF2}" dt="2023-06-11T21:53:07.372" v="417" actId="26606"/>
          <ac:grpSpMkLst>
            <pc:docMk/>
            <pc:sldMk cId="3842510198" sldId="403"/>
            <ac:grpSpMk id="16" creationId="{3BDBC526-6DCD-4FF6-8395-D8C22E46E527}"/>
          </ac:grpSpMkLst>
        </pc:grpChg>
        <pc:grpChg chg="del">
          <ac:chgData name="Calogera McCormick" userId="e0a4c6cb4146cbe1" providerId="LiveId" clId="{53FC2EDB-616D-4618-B4A5-D852C1D0BDF2}" dt="2023-06-11T21:51:35.565" v="406" actId="700"/>
          <ac:grpSpMkLst>
            <pc:docMk/>
            <pc:sldMk cId="3842510198" sldId="403"/>
            <ac:grpSpMk id="114" creationId="{79DE9FAB-6BBA-4CFE-B67D-77B47F01ECA4}"/>
          </ac:grpSpMkLst>
        </pc:grpChg>
        <pc:picChg chg="add mod ord">
          <ac:chgData name="Calogera McCormick" userId="e0a4c6cb4146cbe1" providerId="LiveId" clId="{53FC2EDB-616D-4618-B4A5-D852C1D0BDF2}" dt="2023-06-11T22:27:40.771" v="1714" actId="1076"/>
          <ac:picMkLst>
            <pc:docMk/>
            <pc:sldMk cId="3842510198" sldId="403"/>
            <ac:picMk id="11" creationId="{B3927FDD-3389-CEA1-AE57-40DF2D9FCF93}"/>
          </ac:picMkLst>
        </pc:picChg>
        <pc:picChg chg="add mod">
          <ac:chgData name="Calogera McCormick" userId="e0a4c6cb4146cbe1" providerId="LiveId" clId="{53FC2EDB-616D-4618-B4A5-D852C1D0BDF2}" dt="2023-06-11T22:27:36.425" v="1713" actId="14100"/>
          <ac:picMkLst>
            <pc:docMk/>
            <pc:sldMk cId="3842510198" sldId="403"/>
            <ac:picMk id="12" creationId="{6045BEFC-8992-9F90-B486-45640CA8AA65}"/>
          </ac:picMkLst>
        </pc:picChg>
        <pc:picChg chg="del mod">
          <ac:chgData name="Calogera McCormick" userId="e0a4c6cb4146cbe1" providerId="LiveId" clId="{53FC2EDB-616D-4618-B4A5-D852C1D0BDF2}" dt="2023-06-11T21:52:04.966" v="412" actId="478"/>
          <ac:picMkLst>
            <pc:docMk/>
            <pc:sldMk cId="3842510198" sldId="403"/>
            <ac:picMk id="13" creationId="{AE3C99AA-536E-5B57-CB6B-A82DBD8D0215}"/>
          </ac:picMkLst>
        </pc:picChg>
        <pc:picChg chg="add del mod ord">
          <ac:chgData name="Calogera McCormick" userId="e0a4c6cb4146cbe1" providerId="LiveId" clId="{53FC2EDB-616D-4618-B4A5-D852C1D0BDF2}" dt="2023-06-11T22:26:59.156" v="1708" actId="478"/>
          <ac:picMkLst>
            <pc:docMk/>
            <pc:sldMk cId="3842510198" sldId="403"/>
            <ac:picMk id="14" creationId="{1CDFB184-322A-53E3-BBD2-22D8DC50C464}"/>
          </ac:picMkLst>
        </pc:picChg>
      </pc:sldChg>
      <pc:sldChg chg="addSp delSp modSp mod">
        <pc:chgData name="Calogera McCormick" userId="e0a4c6cb4146cbe1" providerId="LiveId" clId="{53FC2EDB-616D-4618-B4A5-D852C1D0BDF2}" dt="2023-06-12T02:56:42.466" v="3178" actId="14100"/>
        <pc:sldMkLst>
          <pc:docMk/>
          <pc:sldMk cId="3621532957" sldId="404"/>
        </pc:sldMkLst>
        <pc:spChg chg="mod">
          <ac:chgData name="Calogera McCormick" userId="e0a4c6cb4146cbe1" providerId="LiveId" clId="{53FC2EDB-616D-4618-B4A5-D852C1D0BDF2}" dt="2023-06-12T02:37:46.228" v="3025" actId="1076"/>
          <ac:spMkLst>
            <pc:docMk/>
            <pc:sldMk cId="3621532957" sldId="404"/>
            <ac:spMk id="8" creationId="{9B7A8C7E-4B1F-BED4-9640-BD4B1E7FF106}"/>
          </ac:spMkLst>
        </pc:spChg>
        <pc:spChg chg="add del">
          <ac:chgData name="Calogera McCormick" userId="e0a4c6cb4146cbe1" providerId="LiveId" clId="{53FC2EDB-616D-4618-B4A5-D852C1D0BDF2}" dt="2023-06-12T02:34:50.545" v="3019"/>
          <ac:spMkLst>
            <pc:docMk/>
            <pc:sldMk cId="3621532957" sldId="404"/>
            <ac:spMk id="13" creationId="{20C129B1-B004-E871-27A3-E3A473442BF5}"/>
          </ac:spMkLst>
        </pc:spChg>
        <pc:spChg chg="mod">
          <ac:chgData name="Calogera McCormick" userId="e0a4c6cb4146cbe1" providerId="LiveId" clId="{53FC2EDB-616D-4618-B4A5-D852C1D0BDF2}" dt="2023-06-12T01:30:35.085" v="2491" actId="1076"/>
          <ac:spMkLst>
            <pc:docMk/>
            <pc:sldMk cId="3621532957" sldId="404"/>
            <ac:spMk id="15" creationId="{EE122E2B-E6C3-A4E8-BFAF-95C2643A85AD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17" creationId="{5D5EB5B7-0D0F-FEA8-0B91-FACB5B629E65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19" creationId="{C647700F-93B9-3235-169E-421B6D814691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21" creationId="{8C4142D4-5E1A-C3B3-B520-2DB6F4A618C2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23" creationId="{E7F6D860-4CC2-F4A8-501B-C88D0CAEA67F}"/>
          </ac:spMkLst>
        </pc:spChg>
        <pc:spChg chg="add del">
          <ac:chgData name="Calogera McCormick" userId="e0a4c6cb4146cbe1" providerId="LiveId" clId="{53FC2EDB-616D-4618-B4A5-D852C1D0BDF2}" dt="2023-06-12T02:35:00.445" v="3022"/>
          <ac:spMkLst>
            <pc:docMk/>
            <pc:sldMk cId="3621532957" sldId="404"/>
            <ac:spMk id="27" creationId="{A2F9965C-22BB-550E-B0F2-A8A1701C78BD}"/>
          </ac:spMkLst>
        </pc:spChg>
        <pc:picChg chg="add mod">
          <ac:chgData name="Calogera McCormick" userId="e0a4c6cb4146cbe1" providerId="LiveId" clId="{53FC2EDB-616D-4618-B4A5-D852C1D0BDF2}" dt="2023-06-12T02:56:42.466" v="3178" actId="14100"/>
          <ac:picMkLst>
            <pc:docMk/>
            <pc:sldMk cId="3621532957" sldId="404"/>
            <ac:picMk id="26" creationId="{2D0885A9-9B7E-FF58-AD5D-0CFDC398A28E}"/>
          </ac:picMkLst>
        </pc:picChg>
        <pc:picChg chg="add del mod">
          <ac:chgData name="Calogera McCormick" userId="e0a4c6cb4146cbe1" providerId="LiveId" clId="{53FC2EDB-616D-4618-B4A5-D852C1D0BDF2}" dt="2023-06-12T02:54:35.784" v="3170" actId="478"/>
          <ac:picMkLst>
            <pc:docMk/>
            <pc:sldMk cId="3621532957" sldId="404"/>
            <ac:picMk id="26" creationId="{7397FB06-12E0-7435-BAEF-4A285C65A8E3}"/>
          </ac:picMkLst>
        </pc:picChg>
        <pc:picChg chg="add del mod">
          <ac:chgData name="Calogera McCormick" userId="e0a4c6cb4146cbe1" providerId="LiveId" clId="{53FC2EDB-616D-4618-B4A5-D852C1D0BDF2}" dt="2023-06-12T02:41:00.552" v="3032" actId="478"/>
          <ac:picMkLst>
            <pc:docMk/>
            <pc:sldMk cId="3621532957" sldId="404"/>
            <ac:picMk id="32" creationId="{FB468C65-86B7-CCC0-C199-910973D3A07E}"/>
          </ac:picMkLst>
        </pc:picChg>
      </pc:sldChg>
      <pc:sldChg chg="addSp modSp mod">
        <pc:chgData name="Calogera McCormick" userId="e0a4c6cb4146cbe1" providerId="LiveId" clId="{53FC2EDB-616D-4618-B4A5-D852C1D0BDF2}" dt="2023-06-12T01:59:52.705" v="2879" actId="20577"/>
        <pc:sldMkLst>
          <pc:docMk/>
          <pc:sldMk cId="3643630317" sldId="405"/>
        </pc:sldMkLst>
        <pc:spChg chg="add mod">
          <ac:chgData name="Calogera McCormick" userId="e0a4c6cb4146cbe1" providerId="LiveId" clId="{53FC2EDB-616D-4618-B4A5-D852C1D0BDF2}" dt="2023-06-12T01:59:52.705" v="2879" actId="20577"/>
          <ac:spMkLst>
            <pc:docMk/>
            <pc:sldMk cId="3643630317" sldId="405"/>
            <ac:spMk id="2" creationId="{5AF904B9-4494-FEF5-BE69-6C4E24B211D8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8" creationId="{CDAB3DE3-14E5-ED68-F4E7-0E6F4A202F2E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9" creationId="{C71A7792-1783-2C51-D428-E6B09493E9DF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0" creationId="{00B28657-4835-2B19-0B90-6B327AF5C68B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42" creationId="{05A9C24F-91BB-90E1-CEE7-16D2252F9571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3" creationId="{817B1DE5-6A33-8928-AD4D-E5031BD9EE2A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4" creationId="{2A77C488-DAB0-4161-D4BD-E276F2E07813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5" creationId="{02845DBF-BD97-82B4-3139-3EEB54FF0B82}"/>
          </ac:spMkLst>
        </pc:spChg>
        <pc:picChg chg="mod">
          <ac:chgData name="Calogera McCormick" userId="e0a4c6cb4146cbe1" providerId="LiveId" clId="{53FC2EDB-616D-4618-B4A5-D852C1D0BDF2}" dt="2023-06-12T01:56:37.048" v="2772" actId="1076"/>
          <ac:picMkLst>
            <pc:docMk/>
            <pc:sldMk cId="3643630317" sldId="405"/>
            <ac:picMk id="25" creationId="{B1A9AC23-7E5B-7F2D-1CEE-E6B8350EE889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0" creationId="{3B865FD8-0C95-1576-3A17-2DC3D1771EB4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6" creationId="{893C5000-8DA1-3DF6-E811-CA294A4B57C2}"/>
          </ac:picMkLst>
        </pc:picChg>
      </pc:sldChg>
      <pc:sldChg chg="modSp mod">
        <pc:chgData name="Calogera McCormick" userId="e0a4c6cb4146cbe1" providerId="LiveId" clId="{53FC2EDB-616D-4618-B4A5-D852C1D0BDF2}" dt="2023-06-12T01:32:26.240" v="2511" actId="20577"/>
        <pc:sldMkLst>
          <pc:docMk/>
          <pc:sldMk cId="2606461567" sldId="407"/>
        </pc:sldMkLst>
        <pc:spChg chg="mod">
          <ac:chgData name="Calogera McCormick" userId="e0a4c6cb4146cbe1" providerId="LiveId" clId="{53FC2EDB-616D-4618-B4A5-D852C1D0BDF2}" dt="2023-06-12T01:31:41.393" v="2507" actId="20577"/>
          <ac:spMkLst>
            <pc:docMk/>
            <pc:sldMk cId="2606461567" sldId="407"/>
            <ac:spMk id="2" creationId="{999E5A20-74DB-8091-ABC6-F34C96118C90}"/>
          </ac:spMkLst>
        </pc:spChg>
        <pc:graphicFrameChg chg="mod modGraphic">
          <ac:chgData name="Calogera McCormick" userId="e0a4c6cb4146cbe1" providerId="LiveId" clId="{53FC2EDB-616D-4618-B4A5-D852C1D0BDF2}" dt="2023-06-12T01:32:26.240" v="2511" actId="20577"/>
          <ac:graphicFrameMkLst>
            <pc:docMk/>
            <pc:sldMk cId="2606461567" sldId="407"/>
            <ac:graphicFrameMk id="7" creationId="{5DA0965E-7CA3-989A-D97C-5D757C19AB60}"/>
          </ac:graphicFrameMkLst>
        </pc:graphicFrameChg>
      </pc:sldChg>
      <pc:sldChg chg="modSp mod">
        <pc:chgData name="Calogera McCormick" userId="e0a4c6cb4146cbe1" providerId="LiveId" clId="{53FC2EDB-616D-4618-B4A5-D852C1D0BDF2}" dt="2023-06-12T01:38:39.313" v="2517" actId="122"/>
        <pc:sldMkLst>
          <pc:docMk/>
          <pc:sldMk cId="3747381815" sldId="408"/>
        </pc:sldMkLst>
        <pc:graphicFrameChg chg="modGraphic">
          <ac:chgData name="Calogera McCormick" userId="e0a4c6cb4146cbe1" providerId="LiveId" clId="{53FC2EDB-616D-4618-B4A5-D852C1D0BDF2}" dt="2023-06-12T01:38:39.313" v="2517" actId="122"/>
          <ac:graphicFrameMkLst>
            <pc:docMk/>
            <pc:sldMk cId="3747381815" sldId="408"/>
            <ac:graphicFrameMk id="7" creationId="{5DA0965E-7CA3-989A-D97C-5D757C19AB60}"/>
          </ac:graphicFrameMkLst>
        </pc:graphicFrameChg>
      </pc:sldChg>
      <pc:sldChg chg="addSp modSp mod">
        <pc:chgData name="Calogera McCormick" userId="e0a4c6cb4146cbe1" providerId="LiveId" clId="{53FC2EDB-616D-4618-B4A5-D852C1D0BDF2}" dt="2023-06-12T01:39:50.715" v="2526" actId="1038"/>
        <pc:sldMkLst>
          <pc:docMk/>
          <pc:sldMk cId="2792069953" sldId="410"/>
        </pc:sldMkLst>
        <pc:spChg chg="add mod">
          <ac:chgData name="Calogera McCormick" userId="e0a4c6cb4146cbe1" providerId="LiveId" clId="{53FC2EDB-616D-4618-B4A5-D852C1D0BDF2}" dt="2023-06-12T01:39:50.715" v="2526" actId="1038"/>
          <ac:spMkLst>
            <pc:docMk/>
            <pc:sldMk cId="2792069953" sldId="410"/>
            <ac:spMk id="2" creationId="{3889B43D-087C-9124-0D82-3E9DF2CCE0F1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9" creationId="{A59DD911-D3F6-F572-1900-53625191558A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10" creationId="{DAB23D0E-6A3D-E7EF-0688-7FDC27EE59A7}"/>
          </ac:spMkLst>
        </pc:sp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5" creationId="{C880341B-64BE-3AF1-0373-93BE36889BEC}"/>
          </ac:picMkLst>
        </pc:pic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16" creationId="{D4E32DC7-1F0F-2134-5626-07C996BDF207}"/>
          </ac:picMkLst>
        </pc:picChg>
      </pc:sldChg>
      <pc:sldChg chg="addSp delSp modSp mod">
        <pc:chgData name="Calogera McCormick" userId="e0a4c6cb4146cbe1" providerId="LiveId" clId="{53FC2EDB-616D-4618-B4A5-D852C1D0BDF2}" dt="2023-06-12T13:04:12.668" v="3247" actId="22"/>
        <pc:sldMkLst>
          <pc:docMk/>
          <pc:sldMk cId="2458176732" sldId="411"/>
        </pc:sldMkLst>
        <pc:spChg chg="add del mod">
          <ac:chgData name="Calogera McCormick" userId="e0a4c6cb4146cbe1" providerId="LiveId" clId="{53FC2EDB-616D-4618-B4A5-D852C1D0BDF2}" dt="2023-06-12T13:04:12.668" v="3247" actId="22"/>
          <ac:spMkLst>
            <pc:docMk/>
            <pc:sldMk cId="2458176732" sldId="411"/>
            <ac:spMk id="7" creationId="{19A9F39F-5712-430E-84FA-DCACE467DDC7}"/>
          </ac:spMkLst>
        </pc:spChg>
        <pc:picChg chg="del">
          <ac:chgData name="Calogera McCormick" userId="e0a4c6cb4146cbe1" providerId="LiveId" clId="{53FC2EDB-616D-4618-B4A5-D852C1D0BDF2}" dt="2023-06-12T13:04:09.351" v="3246" actId="478"/>
          <ac:picMkLst>
            <pc:docMk/>
            <pc:sldMk cId="2458176732" sldId="411"/>
            <ac:picMk id="8" creationId="{3F6C48AD-2860-4EB3-00C3-B382D3DCE4E0}"/>
          </ac:picMkLst>
        </pc:picChg>
        <pc:picChg chg="add mod ord">
          <ac:chgData name="Calogera McCormick" userId="e0a4c6cb4146cbe1" providerId="LiveId" clId="{53FC2EDB-616D-4618-B4A5-D852C1D0BDF2}" dt="2023-06-12T13:04:12.668" v="3247" actId="22"/>
          <ac:picMkLst>
            <pc:docMk/>
            <pc:sldMk cId="2458176732" sldId="411"/>
            <ac:picMk id="10" creationId="{35250E1C-DCBF-BE55-22CB-00200B155E71}"/>
          </ac:picMkLst>
        </pc:picChg>
      </pc:sldChg>
      <pc:sldChg chg="addSp delSp modSp mod">
        <pc:chgData name="Calogera McCormick" userId="e0a4c6cb4146cbe1" providerId="LiveId" clId="{53FC2EDB-616D-4618-B4A5-D852C1D0BDF2}" dt="2023-06-12T13:50:44.009" v="3974" actId="1076"/>
        <pc:sldMkLst>
          <pc:docMk/>
          <pc:sldMk cId="3957894689" sldId="412"/>
        </pc:sldMkLst>
        <pc:spChg chg="add mod">
          <ac:chgData name="Calogera McCormick" userId="e0a4c6cb4146cbe1" providerId="LiveId" clId="{53FC2EDB-616D-4618-B4A5-D852C1D0BDF2}" dt="2023-06-12T13:50:44.009" v="3974" actId="1076"/>
          <ac:spMkLst>
            <pc:docMk/>
            <pc:sldMk cId="3957894689" sldId="412"/>
            <ac:spMk id="12" creationId="{BF291711-1219-692B-EBB2-478B652CC3B9}"/>
          </ac:spMkLst>
        </pc:spChg>
        <pc:spChg chg="mod">
          <ac:chgData name="Calogera McCormick" userId="e0a4c6cb4146cbe1" providerId="LiveId" clId="{53FC2EDB-616D-4618-B4A5-D852C1D0BDF2}" dt="2023-06-12T13:34:23.857" v="3900" actId="1076"/>
          <ac:spMkLst>
            <pc:docMk/>
            <pc:sldMk cId="3957894689" sldId="412"/>
            <ac:spMk id="17" creationId="{F93B7DAB-9863-247B-CCF8-ED094F8FD45C}"/>
          </ac:spMkLst>
        </pc:spChg>
        <pc:spChg chg="mod">
          <ac:chgData name="Calogera McCormick" userId="e0a4c6cb4146cbe1" providerId="LiveId" clId="{53FC2EDB-616D-4618-B4A5-D852C1D0BDF2}" dt="2023-06-12T13:34:02.679" v="3893" actId="14100"/>
          <ac:spMkLst>
            <pc:docMk/>
            <pc:sldMk cId="3957894689" sldId="412"/>
            <ac:spMk id="18" creationId="{5B1B66B3-1739-EB80-A618-8B799158899B}"/>
          </ac:spMkLst>
        </pc:spChg>
        <pc:spChg chg="mod">
          <ac:chgData name="Calogera McCormick" userId="e0a4c6cb4146cbe1" providerId="LiveId" clId="{53FC2EDB-616D-4618-B4A5-D852C1D0BDF2}" dt="2023-06-12T13:36:00.306" v="3953" actId="14100"/>
          <ac:spMkLst>
            <pc:docMk/>
            <pc:sldMk cId="3957894689" sldId="412"/>
            <ac:spMk id="21" creationId="{EA390BD7-0D72-58B2-55C9-1E2DE41BA680}"/>
          </ac:spMkLst>
        </pc:spChg>
        <pc:picChg chg="add mod">
          <ac:chgData name="Calogera McCormick" userId="e0a4c6cb4146cbe1" providerId="LiveId" clId="{53FC2EDB-616D-4618-B4A5-D852C1D0BDF2}" dt="2023-06-12T13:33:54.955" v="3890" actId="14100"/>
          <ac:picMkLst>
            <pc:docMk/>
            <pc:sldMk cId="3957894689" sldId="412"/>
            <ac:picMk id="7" creationId="{C924FF27-DA22-3097-ACFE-88A23596FE28}"/>
          </ac:picMkLst>
        </pc:picChg>
        <pc:picChg chg="mod">
          <ac:chgData name="Calogera McCormick" userId="e0a4c6cb4146cbe1" providerId="LiveId" clId="{53FC2EDB-616D-4618-B4A5-D852C1D0BDF2}" dt="2023-06-12T13:34:30.566" v="3901" actId="1076"/>
          <ac:picMkLst>
            <pc:docMk/>
            <pc:sldMk cId="3957894689" sldId="412"/>
            <ac:picMk id="8" creationId="{44BC28E0-551B-DDAF-5E51-28D1A7B1021D}"/>
          </ac:picMkLst>
        </pc:picChg>
        <pc:picChg chg="mod">
          <ac:chgData name="Calogera McCormick" userId="e0a4c6cb4146cbe1" providerId="LiveId" clId="{53FC2EDB-616D-4618-B4A5-D852C1D0BDF2}" dt="2023-06-12T13:35:55.617" v="3952" actId="14100"/>
          <ac:picMkLst>
            <pc:docMk/>
            <pc:sldMk cId="3957894689" sldId="412"/>
            <ac:picMk id="10" creationId="{EF083F43-4588-1ED4-417F-0DC349D2E6D7}"/>
          </ac:picMkLst>
        </pc:picChg>
        <pc:picChg chg="add del mod">
          <ac:chgData name="Calogera McCormick" userId="e0a4c6cb4146cbe1" providerId="LiveId" clId="{53FC2EDB-616D-4618-B4A5-D852C1D0BDF2}" dt="2023-06-12T13:49:31.639" v="3959" actId="478"/>
          <ac:picMkLst>
            <pc:docMk/>
            <pc:sldMk cId="3957894689" sldId="412"/>
            <ac:picMk id="11" creationId="{B21AC678-9F66-3B6D-B370-4597FF82912A}"/>
          </ac:picMkLst>
        </pc:picChg>
        <pc:picChg chg="add del mod">
          <ac:chgData name="Calogera McCormick" userId="e0a4c6cb4146cbe1" providerId="LiveId" clId="{53FC2EDB-616D-4618-B4A5-D852C1D0BDF2}" dt="2023-06-12T13:49:52.079" v="3965" actId="478"/>
          <ac:picMkLst>
            <pc:docMk/>
            <pc:sldMk cId="3957894689" sldId="412"/>
            <ac:picMk id="14" creationId="{9C53FB37-8B8A-1913-1286-F1844FE0CEBB}"/>
          </ac:picMkLst>
        </pc:picChg>
        <pc:picChg chg="add mod">
          <ac:chgData name="Calogera McCormick" userId="e0a4c6cb4146cbe1" providerId="LiveId" clId="{53FC2EDB-616D-4618-B4A5-D852C1D0BDF2}" dt="2023-06-12T13:50:40.435" v="3973" actId="14100"/>
          <ac:picMkLst>
            <pc:docMk/>
            <pc:sldMk cId="3957894689" sldId="412"/>
            <ac:picMk id="16" creationId="{27094FBF-3E24-444A-683D-19C7A83DD3D3}"/>
          </ac:picMkLst>
        </pc:picChg>
        <pc:picChg chg="del">
          <ac:chgData name="Calogera McCormick" userId="e0a4c6cb4146cbe1" providerId="LiveId" clId="{53FC2EDB-616D-4618-B4A5-D852C1D0BDF2}" dt="2023-06-12T13:06:52.278" v="3302" actId="478"/>
          <ac:picMkLst>
            <pc:docMk/>
            <pc:sldMk cId="3957894689" sldId="412"/>
            <ac:picMk id="20" creationId="{4C9173FC-612E-2134-255C-8AB0C1991533}"/>
          </ac:picMkLst>
        </pc:picChg>
      </pc:sldChg>
      <pc:sldChg chg="addSp delSp modSp mod">
        <pc:chgData name="Calogera McCormick" userId="e0a4c6cb4146cbe1" providerId="LiveId" clId="{53FC2EDB-616D-4618-B4A5-D852C1D0BDF2}" dt="2023-06-12T13:37:58.917" v="3958" actId="1076"/>
        <pc:sldMkLst>
          <pc:docMk/>
          <pc:sldMk cId="1873332894" sldId="413"/>
        </pc:sldMkLst>
        <pc:spChg chg="add del mod">
          <ac:chgData name="Calogera McCormick" userId="e0a4c6cb4146cbe1" providerId="LiveId" clId="{53FC2EDB-616D-4618-B4A5-D852C1D0BDF2}" dt="2023-06-12T02:59:13.746" v="3185" actId="478"/>
          <ac:spMkLst>
            <pc:docMk/>
            <pc:sldMk cId="1873332894" sldId="413"/>
            <ac:spMk id="7" creationId="{07E9BB3D-C05B-4D7A-81F8-AE105E477489}"/>
          </ac:spMkLst>
        </pc:spChg>
        <pc:spChg chg="add del mod">
          <ac:chgData name="Calogera McCormick" userId="e0a4c6cb4146cbe1" providerId="LiveId" clId="{53FC2EDB-616D-4618-B4A5-D852C1D0BDF2}" dt="2023-06-12T13:37:51.472" v="3957" actId="22"/>
          <ac:spMkLst>
            <pc:docMk/>
            <pc:sldMk cId="1873332894" sldId="413"/>
            <ac:spMk id="7" creationId="{CE1501D5-B155-A984-DC1E-69324292EF9C}"/>
          </ac:spMkLst>
        </pc:spChg>
        <pc:picChg chg="del">
          <ac:chgData name="Calogera McCormick" userId="e0a4c6cb4146cbe1" providerId="LiveId" clId="{53FC2EDB-616D-4618-B4A5-D852C1D0BDF2}" dt="2023-06-12T13:37:47.982" v="3956" actId="478"/>
          <ac:picMkLst>
            <pc:docMk/>
            <pc:sldMk cId="1873332894" sldId="413"/>
            <ac:picMk id="9" creationId="{D0691B5C-E798-1313-5ACA-FEDB5DF2131C}"/>
          </ac:picMkLst>
        </pc:picChg>
        <pc:picChg chg="add mod">
          <ac:chgData name="Calogera McCormick" userId="e0a4c6cb4146cbe1" providerId="LiveId" clId="{53FC2EDB-616D-4618-B4A5-D852C1D0BDF2}" dt="2023-06-12T02:59:10.170" v="3183" actId="1076"/>
          <ac:picMkLst>
            <pc:docMk/>
            <pc:sldMk cId="1873332894" sldId="413"/>
            <ac:picMk id="12" creationId="{C89709C4-A69A-9B67-0722-9FE8A4B6766C}"/>
          </ac:picMkLst>
        </pc:picChg>
        <pc:picChg chg="del">
          <ac:chgData name="Calogera McCormick" userId="e0a4c6cb4146cbe1" providerId="LiveId" clId="{53FC2EDB-616D-4618-B4A5-D852C1D0BDF2}" dt="2023-06-12T02:58:49.311" v="3179" actId="478"/>
          <ac:picMkLst>
            <pc:docMk/>
            <pc:sldMk cId="1873332894" sldId="413"/>
            <ac:picMk id="13" creationId="{1C6A337F-D9AF-7F02-F40A-C70C2A0EE820}"/>
          </ac:picMkLst>
        </pc:picChg>
        <pc:picChg chg="add mod ord">
          <ac:chgData name="Calogera McCormick" userId="e0a4c6cb4146cbe1" providerId="LiveId" clId="{53FC2EDB-616D-4618-B4A5-D852C1D0BDF2}" dt="2023-06-12T13:37:58.917" v="3958" actId="1076"/>
          <ac:picMkLst>
            <pc:docMk/>
            <pc:sldMk cId="1873332894" sldId="413"/>
            <ac:picMk id="13" creationId="{7DC84A6D-3B15-71D3-5026-97E19FD83956}"/>
          </ac:picMkLst>
        </pc:picChg>
        <pc:picChg chg="add del mod">
          <ac:chgData name="Calogera McCormick" userId="e0a4c6cb4146cbe1" providerId="LiveId" clId="{53FC2EDB-616D-4618-B4A5-D852C1D0BDF2}" dt="2023-06-11T21:43:55.967" v="283"/>
          <ac:picMkLst>
            <pc:docMk/>
            <pc:sldMk cId="1873332894" sldId="413"/>
            <ac:picMk id="2050" creationId="{68DC7DED-B577-0AB1-C967-3F71BB26F7A1}"/>
          </ac:picMkLst>
        </pc:picChg>
      </pc:sldChg>
      <pc:sldChg chg="delSp modSp mod">
        <pc:chgData name="Calogera McCormick" userId="e0a4c6cb4146cbe1" providerId="LiveId" clId="{53FC2EDB-616D-4618-B4A5-D852C1D0BDF2}" dt="2023-06-11T23:21:44.669" v="1992" actId="122"/>
        <pc:sldMkLst>
          <pc:docMk/>
          <pc:sldMk cId="760411873" sldId="414"/>
        </pc:sldMkLst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14" creationId="{A018D2F6-BBAA-7C5B-E2A8-7644D00B2AA2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1" creationId="{81F068EC-AD95-0645-A95E-D5EA7F0430F0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4" creationId="{A38BD57A-1AC1-20E1-AD56-8881FFDD5A33}"/>
          </ac:spMkLst>
        </pc:spChg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27" creationId="{53E4192F-D2E3-450A-B594-C4318020C1DC}"/>
          </ac:spMkLst>
        </pc:spChg>
        <pc:picChg chg="mod">
          <ac:chgData name="Calogera McCormick" userId="e0a4c6cb4146cbe1" providerId="LiveId" clId="{53FC2EDB-616D-4618-B4A5-D852C1D0BDF2}" dt="2023-06-11T23:21:31.784" v="1990" actId="1076"/>
          <ac:picMkLst>
            <pc:docMk/>
            <pc:sldMk cId="760411873" sldId="414"/>
            <ac:picMk id="18" creationId="{822276E4-C46A-4EE7-4DF2-EDD8C20BA573}"/>
          </ac:picMkLst>
        </pc:picChg>
        <pc:picChg chg="mod">
          <ac:chgData name="Calogera McCormick" userId="e0a4c6cb4146cbe1" providerId="LiveId" clId="{53FC2EDB-616D-4618-B4A5-D852C1D0BDF2}" dt="2023-06-11T23:21:38.586" v="1991" actId="1076"/>
          <ac:picMkLst>
            <pc:docMk/>
            <pc:sldMk cId="760411873" sldId="414"/>
            <ac:picMk id="20" creationId="{88FD8B24-3704-3C21-6588-C06EF53F4387}"/>
          </ac:picMkLst>
        </pc:picChg>
      </pc:sldChg>
      <pc:sldChg chg="modSp mod modClrScheme chgLayout">
        <pc:chgData name="Calogera McCormick" userId="e0a4c6cb4146cbe1" providerId="LiveId" clId="{53FC2EDB-616D-4618-B4A5-D852C1D0BDF2}" dt="2023-06-11T22:23:11.070" v="1680" actId="179"/>
        <pc:sldMkLst>
          <pc:docMk/>
          <pc:sldMk cId="480075480" sldId="415"/>
        </pc:sldMkLst>
        <pc:spChg chg="mod ord">
          <ac:chgData name="Calogera McCormick" userId="e0a4c6cb4146cbe1" providerId="LiveId" clId="{53FC2EDB-616D-4618-B4A5-D852C1D0BDF2}" dt="2023-06-11T22:22:46.569" v="1674" actId="122"/>
          <ac:spMkLst>
            <pc:docMk/>
            <pc:sldMk cId="480075480" sldId="415"/>
            <ac:spMk id="11" creationId="{581E8936-2270-47FE-94A4-398CB123EF90}"/>
          </ac:spMkLst>
        </pc:spChg>
        <pc:spChg chg="mod ord">
          <ac:chgData name="Calogera McCormick" userId="e0a4c6cb4146cbe1" providerId="LiveId" clId="{53FC2EDB-616D-4618-B4A5-D852C1D0BDF2}" dt="2023-06-11T22:23:11.070" v="1680" actId="179"/>
          <ac:spMkLst>
            <pc:docMk/>
            <pc:sldMk cId="480075480" sldId="415"/>
            <ac:spMk id="13" creationId="{C0287FEC-3826-4868-8D93-52429C6156F5}"/>
          </ac:spMkLst>
        </pc:spChg>
        <pc:picChg chg="mod ord">
          <ac:chgData name="Calogera McCormick" userId="e0a4c6cb4146cbe1" providerId="LiveId" clId="{53FC2EDB-616D-4618-B4A5-D852C1D0BDF2}" dt="2023-06-11T22:22:31.833" v="1671" actId="700"/>
          <ac:picMkLst>
            <pc:docMk/>
            <pc:sldMk cId="480075480" sldId="415"/>
            <ac:picMk id="16" creationId="{361E9ADB-7377-4CF1-9AE4-AEFBDEBEEEEC}"/>
          </ac:picMkLst>
        </pc:picChg>
      </pc:sldChg>
      <pc:sldChg chg="addSp delSp modSp new mod ord">
        <pc:chgData name="Calogera McCormick" userId="e0a4c6cb4146cbe1" providerId="LiveId" clId="{53FC2EDB-616D-4618-B4A5-D852C1D0BDF2}" dt="2023-06-12T13:36:22.528" v="3955"/>
        <pc:sldMkLst>
          <pc:docMk/>
          <pc:sldMk cId="1127774166" sldId="416"/>
        </pc:sldMkLst>
        <pc:spChg chg="mod">
          <ac:chgData name="Calogera McCormick" userId="e0a4c6cb4146cbe1" providerId="LiveId" clId="{53FC2EDB-616D-4618-B4A5-D852C1D0BDF2}" dt="2023-06-12T13:26:05.662" v="3774" actId="20577"/>
          <ac:spMkLst>
            <pc:docMk/>
            <pc:sldMk cId="1127774166" sldId="416"/>
            <ac:spMk id="2" creationId="{41341824-7035-CB64-0B44-52FBC34E10C2}"/>
          </ac:spMkLst>
        </pc:spChg>
        <pc:spChg chg="del">
          <ac:chgData name="Calogera McCormick" userId="e0a4c6cb4146cbe1" providerId="LiveId" clId="{53FC2EDB-616D-4618-B4A5-D852C1D0BDF2}" dt="2023-06-12T13:11:58.986" v="3465" actId="478"/>
          <ac:spMkLst>
            <pc:docMk/>
            <pc:sldMk cId="1127774166" sldId="416"/>
            <ac:spMk id="3" creationId="{2E897888-563B-842A-622E-788E47D28AA8}"/>
          </ac:spMkLst>
        </pc:spChg>
        <pc:spChg chg="mod">
          <ac:chgData name="Calogera McCormick" userId="e0a4c6cb4146cbe1" providerId="LiveId" clId="{53FC2EDB-616D-4618-B4A5-D852C1D0BDF2}" dt="2023-06-12T13:13:14.380" v="3477" actId="1076"/>
          <ac:spMkLst>
            <pc:docMk/>
            <pc:sldMk cId="1127774166" sldId="416"/>
            <ac:spMk id="5" creationId="{D9B8E6ED-70AA-A8AE-E21E-18982A1A16A0}"/>
          </ac:spMkLst>
        </pc:spChg>
        <pc:spChg chg="add mod">
          <ac:chgData name="Calogera McCormick" userId="e0a4c6cb4146cbe1" providerId="LiveId" clId="{53FC2EDB-616D-4618-B4A5-D852C1D0BDF2}" dt="2023-06-12T13:26:03.787" v="3773" actId="1076"/>
          <ac:spMkLst>
            <pc:docMk/>
            <pc:sldMk cId="1127774166" sldId="416"/>
            <ac:spMk id="7" creationId="{56DBEEC1-8A82-C569-E92D-8277CD4C7CC3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8" creationId="{39ECB073-F899-65D6-8A99-20F7100FE515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9" creationId="{E3E74BCB-9AF7-9802-7B98-38C0D18065F5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10" creationId="{35C946D6-5C9B-699B-CC01-AEF5687547F5}"/>
          </ac:spMkLst>
        </pc:spChg>
        <pc:spChg chg="add mod">
          <ac:chgData name="Calogera McCormick" userId="e0a4c6cb4146cbe1" providerId="LiveId" clId="{53FC2EDB-616D-4618-B4A5-D852C1D0BDF2}" dt="2023-06-12T13:29:04.522" v="3820" actId="207"/>
          <ac:spMkLst>
            <pc:docMk/>
            <pc:sldMk cId="1127774166" sldId="416"/>
            <ac:spMk id="11" creationId="{D1DC145B-C05D-41ED-F95D-84A28B795A47}"/>
          </ac:spMkLst>
        </pc:spChg>
        <pc:spChg chg="add mod">
          <ac:chgData name="Calogera McCormick" userId="e0a4c6cb4146cbe1" providerId="LiveId" clId="{53FC2EDB-616D-4618-B4A5-D852C1D0BDF2}" dt="2023-06-12T13:29:16.440" v="3821" actId="207"/>
          <ac:spMkLst>
            <pc:docMk/>
            <pc:sldMk cId="1127774166" sldId="416"/>
            <ac:spMk id="26" creationId="{EBEE3B15-F8D3-2B4E-B00E-B26F67CE6135}"/>
          </ac:spMkLst>
        </pc:spChg>
        <pc:graphicFrameChg chg="add del mod modGraphic">
          <ac:chgData name="Calogera McCormick" userId="e0a4c6cb4146cbe1" providerId="LiveId" clId="{53FC2EDB-616D-4618-B4A5-D852C1D0BDF2}" dt="2023-06-12T13:23:12.700" v="3702" actId="478"/>
          <ac:graphicFrameMkLst>
            <pc:docMk/>
            <pc:sldMk cId="1127774166" sldId="416"/>
            <ac:graphicFrameMk id="48" creationId="{DB36989F-6A81-871D-5304-4C323C0015A4}"/>
          </ac:graphicFrameMkLst>
        </pc:graphicFrameChg>
        <pc:cxnChg chg="add del mod">
          <ac:chgData name="Calogera McCormick" userId="e0a4c6cb4146cbe1" providerId="LiveId" clId="{53FC2EDB-616D-4618-B4A5-D852C1D0BDF2}" dt="2023-06-12T13:24:10.260" v="3717" actId="478"/>
          <ac:cxnSpMkLst>
            <pc:docMk/>
            <pc:sldMk cId="1127774166" sldId="416"/>
            <ac:cxnSpMk id="13" creationId="{869339F4-BF2D-5AF2-D123-F714129E016B}"/>
          </ac:cxnSpMkLst>
        </pc:cxnChg>
        <pc:cxnChg chg="add del mod">
          <ac:chgData name="Calogera McCormick" userId="e0a4c6cb4146cbe1" providerId="LiveId" clId="{53FC2EDB-616D-4618-B4A5-D852C1D0BDF2}" dt="2023-06-12T13:24:08.531" v="3716" actId="478"/>
          <ac:cxnSpMkLst>
            <pc:docMk/>
            <pc:sldMk cId="1127774166" sldId="416"/>
            <ac:cxnSpMk id="15" creationId="{5BE7288F-9E6F-8D85-BFCB-6078099C0149}"/>
          </ac:cxnSpMkLst>
        </pc:cxnChg>
        <pc:cxnChg chg="add del mod">
          <ac:chgData name="Calogera McCormick" userId="e0a4c6cb4146cbe1" providerId="LiveId" clId="{53FC2EDB-616D-4618-B4A5-D852C1D0BDF2}" dt="2023-06-12T13:24:07.031" v="3715" actId="478"/>
          <ac:cxnSpMkLst>
            <pc:docMk/>
            <pc:sldMk cId="1127774166" sldId="416"/>
            <ac:cxnSpMk id="17" creationId="{475848EA-A7BB-7AF3-9943-6603A2B910F1}"/>
          </ac:cxnSpMkLst>
        </pc:cxnChg>
        <pc:cxnChg chg="add mod">
          <ac:chgData name="Calogera McCormick" userId="e0a4c6cb4146cbe1" providerId="LiveId" clId="{53FC2EDB-616D-4618-B4A5-D852C1D0BDF2}" dt="2023-06-12T13:30:16.288" v="3834" actId="692"/>
          <ac:cxnSpMkLst>
            <pc:docMk/>
            <pc:sldMk cId="1127774166" sldId="416"/>
            <ac:cxnSpMk id="19" creationId="{F0E412FD-6701-E9C7-056B-C2A4A743E0C2}"/>
          </ac:cxnSpMkLst>
        </pc:cxnChg>
        <pc:cxnChg chg="add mod">
          <ac:chgData name="Calogera McCormick" userId="e0a4c6cb4146cbe1" providerId="LiveId" clId="{53FC2EDB-616D-4618-B4A5-D852C1D0BDF2}" dt="2023-06-12T13:28:00.242" v="3806" actId="14100"/>
          <ac:cxnSpMkLst>
            <pc:docMk/>
            <pc:sldMk cId="1127774166" sldId="416"/>
            <ac:cxnSpMk id="32" creationId="{E77DAE6A-523A-C3B5-1CC7-574CAF7CD3D4}"/>
          </ac:cxnSpMkLst>
        </pc:cxnChg>
        <pc:cxnChg chg="add del mod">
          <ac:chgData name="Calogera McCormick" userId="e0a4c6cb4146cbe1" providerId="LiveId" clId="{53FC2EDB-616D-4618-B4A5-D852C1D0BDF2}" dt="2023-06-12T13:24:05.190" v="3714" actId="478"/>
          <ac:cxnSpMkLst>
            <pc:docMk/>
            <pc:sldMk cId="1127774166" sldId="416"/>
            <ac:cxnSpMk id="50" creationId="{0DFA580A-B956-CC78-9726-1B327A0DD8E4}"/>
          </ac:cxnSpMkLst>
        </pc:cxnChg>
        <pc:cxnChg chg="add mod">
          <ac:chgData name="Calogera McCormick" userId="e0a4c6cb4146cbe1" providerId="LiveId" clId="{53FC2EDB-616D-4618-B4A5-D852C1D0BDF2}" dt="2023-06-12T13:29:58.396" v="3826" actId="14100"/>
          <ac:cxnSpMkLst>
            <pc:docMk/>
            <pc:sldMk cId="1127774166" sldId="416"/>
            <ac:cxnSpMk id="69" creationId="{D8821531-BCA5-9CC5-02BC-6B7EED18BE52}"/>
          </ac:cxnSpMkLst>
        </pc:cxnChg>
        <pc:cxnChg chg="add mod">
          <ac:chgData name="Calogera McCormick" userId="e0a4c6cb4146cbe1" providerId="LiveId" clId="{53FC2EDB-616D-4618-B4A5-D852C1D0BDF2}" dt="2023-06-12T13:29:51.818" v="3824" actId="14100"/>
          <ac:cxnSpMkLst>
            <pc:docMk/>
            <pc:sldMk cId="1127774166" sldId="416"/>
            <ac:cxnSpMk id="76" creationId="{4A028335-46F5-4881-A22B-3CD4A74B64E9}"/>
          </ac:cxnSpMkLst>
        </pc:cxnChg>
        <pc:cxnChg chg="add mod">
          <ac:chgData name="Calogera McCormick" userId="e0a4c6cb4146cbe1" providerId="LiveId" clId="{53FC2EDB-616D-4618-B4A5-D852C1D0BDF2}" dt="2023-06-12T13:29:55.290" v="3825" actId="14100"/>
          <ac:cxnSpMkLst>
            <pc:docMk/>
            <pc:sldMk cId="1127774166" sldId="416"/>
            <ac:cxnSpMk id="77" creationId="{A1CC40E2-1629-BA3D-8121-BE05B95C6C55}"/>
          </ac:cxnSpMkLst>
        </pc:cxnChg>
        <pc:cxnChg chg="add mod">
          <ac:chgData name="Calogera McCormick" userId="e0a4c6cb4146cbe1" providerId="LiveId" clId="{53FC2EDB-616D-4618-B4A5-D852C1D0BDF2}" dt="2023-06-12T13:28:32.876" v="3817" actId="692"/>
          <ac:cxnSpMkLst>
            <pc:docMk/>
            <pc:sldMk cId="1127774166" sldId="416"/>
            <ac:cxnSpMk id="87" creationId="{F145AF2C-663C-615A-5B88-BC162751E54A}"/>
          </ac:cxnSpMkLst>
        </pc:cxnChg>
      </pc:sldChg>
      <pc:sldChg chg="addSp delSp modSp new del mod">
        <pc:chgData name="Calogera McCormick" userId="e0a4c6cb4146cbe1" providerId="LiveId" clId="{53FC2EDB-616D-4618-B4A5-D852C1D0BDF2}" dt="2023-06-12T13:00:56.414" v="3204" actId="47"/>
        <pc:sldMkLst>
          <pc:docMk/>
          <pc:sldMk cId="3335940733" sldId="416"/>
        </pc:sldMkLst>
        <pc:spChg chg="del">
          <ac:chgData name="Calogera McCormick" userId="e0a4c6cb4146cbe1" providerId="LiveId" clId="{53FC2EDB-616D-4618-B4A5-D852C1D0BDF2}" dt="2023-06-12T02:41:54.854" v="3034" actId="931"/>
          <ac:spMkLst>
            <pc:docMk/>
            <pc:sldMk cId="3335940733" sldId="416"/>
            <ac:spMk id="3" creationId="{4D4F3D04-5D2E-CF7D-D330-3C061341AC53}"/>
          </ac:spMkLst>
        </pc:spChg>
        <pc:picChg chg="add mod">
          <ac:chgData name="Calogera McCormick" userId="e0a4c6cb4146cbe1" providerId="LiveId" clId="{53FC2EDB-616D-4618-B4A5-D852C1D0BDF2}" dt="2023-06-12T02:47:35.857" v="3169" actId="339"/>
          <ac:picMkLst>
            <pc:docMk/>
            <pc:sldMk cId="3335940733" sldId="416"/>
            <ac:picMk id="8" creationId="{98DD390B-937A-078E-F0F6-8B50EC298548}"/>
          </ac:picMkLst>
        </pc:picChg>
      </pc:sldChg>
      <pc:sldChg chg="addSp delSp modSp add del mod">
        <pc:chgData name="Calogera McCormick" userId="e0a4c6cb4146cbe1" providerId="LiveId" clId="{53FC2EDB-616D-4618-B4A5-D852C1D0BDF2}" dt="2023-06-12T13:30:22.978" v="3835" actId="47"/>
        <pc:sldMkLst>
          <pc:docMk/>
          <pc:sldMk cId="2831073693" sldId="417"/>
        </pc:sldMkLst>
        <pc:spChg chg="del">
          <ac:chgData name="Calogera McCormick" userId="e0a4c6cb4146cbe1" providerId="LiveId" clId="{53FC2EDB-616D-4618-B4A5-D852C1D0BDF2}" dt="2023-06-12T13:18:46.847" v="3573" actId="478"/>
          <ac:spMkLst>
            <pc:docMk/>
            <pc:sldMk cId="2831073693" sldId="417"/>
            <ac:spMk id="7" creationId="{56DBEEC1-8A82-C569-E92D-8277CD4C7CC3}"/>
          </ac:spMkLst>
        </pc:spChg>
        <pc:spChg chg="mod ord">
          <ac:chgData name="Calogera McCormick" userId="e0a4c6cb4146cbe1" providerId="LiveId" clId="{53FC2EDB-616D-4618-B4A5-D852C1D0BDF2}" dt="2023-06-12T13:22:04.863" v="3693" actId="1076"/>
          <ac:spMkLst>
            <pc:docMk/>
            <pc:sldMk cId="2831073693" sldId="417"/>
            <ac:spMk id="8" creationId="{39ECB073-F899-65D6-8A99-20F7100FE515}"/>
          </ac:spMkLst>
        </pc:spChg>
        <pc:spChg chg="mod ord">
          <ac:chgData name="Calogera McCormick" userId="e0a4c6cb4146cbe1" providerId="LiveId" clId="{53FC2EDB-616D-4618-B4A5-D852C1D0BDF2}" dt="2023-06-12T13:22:10.134" v="3694" actId="1076"/>
          <ac:spMkLst>
            <pc:docMk/>
            <pc:sldMk cId="2831073693" sldId="417"/>
            <ac:spMk id="9" creationId="{E3E74BCB-9AF7-9802-7B98-38C0D18065F5}"/>
          </ac:spMkLst>
        </pc:spChg>
        <pc:spChg chg="mod">
          <ac:chgData name="Calogera McCormick" userId="e0a4c6cb4146cbe1" providerId="LiveId" clId="{53FC2EDB-616D-4618-B4A5-D852C1D0BDF2}" dt="2023-06-12T13:21:56.748" v="3690" actId="1076"/>
          <ac:spMkLst>
            <pc:docMk/>
            <pc:sldMk cId="2831073693" sldId="417"/>
            <ac:spMk id="10" creationId="{35C946D6-5C9B-699B-CC01-AEF5687547F5}"/>
          </ac:spMkLst>
        </pc:spChg>
        <pc:spChg chg="del mod">
          <ac:chgData name="Calogera McCormick" userId="e0a4c6cb4146cbe1" providerId="LiveId" clId="{53FC2EDB-616D-4618-B4A5-D852C1D0BDF2}" dt="2023-06-12T13:21:38.256" v="3688" actId="478"/>
          <ac:spMkLst>
            <pc:docMk/>
            <pc:sldMk cId="2831073693" sldId="417"/>
            <ac:spMk id="11" creationId="{D1DC145B-C05D-41ED-F95D-84A28B795A47}"/>
          </ac:spMkLst>
        </pc:spChg>
        <pc:spChg chg="del mod">
          <ac:chgData name="Calogera McCormick" userId="e0a4c6cb4146cbe1" providerId="LiveId" clId="{53FC2EDB-616D-4618-B4A5-D852C1D0BDF2}" dt="2023-06-12T13:21:35.095" v="3686" actId="478"/>
          <ac:spMkLst>
            <pc:docMk/>
            <pc:sldMk cId="2831073693" sldId="417"/>
            <ac:spMk id="26" creationId="{EBEE3B15-F8D3-2B4E-B00E-B26F67CE6135}"/>
          </ac:spMkLst>
        </pc:spChg>
        <pc:graphicFrameChg chg="add mod modGraphic">
          <ac:chgData name="Calogera McCormick" userId="e0a4c6cb4146cbe1" providerId="LiveId" clId="{53FC2EDB-616D-4618-B4A5-D852C1D0BDF2}" dt="2023-06-12T13:22:52.732" v="3701" actId="1076"/>
          <ac:graphicFrameMkLst>
            <pc:docMk/>
            <pc:sldMk cId="2831073693" sldId="417"/>
            <ac:graphicFrameMk id="3" creationId="{E74CDF06-139A-007A-8057-4DB4D21EA8C0}"/>
          </ac:graphicFrameMkLst>
        </pc:graphicFrameChg>
        <pc:graphicFrameChg chg="del">
          <ac:chgData name="Calogera McCormick" userId="e0a4c6cb4146cbe1" providerId="LiveId" clId="{53FC2EDB-616D-4618-B4A5-D852C1D0BDF2}" dt="2023-06-12T13:18:51.914" v="3574" actId="21"/>
          <ac:graphicFrameMkLst>
            <pc:docMk/>
            <pc:sldMk cId="2831073693" sldId="417"/>
            <ac:graphicFrameMk id="48" creationId="{DB36989F-6A81-871D-5304-4C323C0015A4}"/>
          </ac:graphicFrameMkLst>
        </pc:graphicFrame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3" creationId="{869339F4-BF2D-5AF2-D123-F714129E016B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5" creationId="{5BE7288F-9E6F-8D85-BFCB-6078099C0149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7" creationId="{475848EA-A7BB-7AF3-9943-6603A2B910F1}"/>
          </ac:cxnSpMkLst>
        </pc:cxnChg>
        <pc:cxnChg chg="del">
          <ac:chgData name="Calogera McCormick" userId="e0a4c6cb4146cbe1" providerId="LiveId" clId="{53FC2EDB-616D-4618-B4A5-D852C1D0BDF2}" dt="2023-06-12T13:18:44.617" v="3572" actId="478"/>
          <ac:cxnSpMkLst>
            <pc:docMk/>
            <pc:sldMk cId="2831073693" sldId="417"/>
            <ac:cxnSpMk id="19" creationId="{F0E412FD-6701-E9C7-056B-C2A4A743E0C2}"/>
          </ac:cxnSpMkLst>
        </pc:cxnChg>
        <pc:cxnChg chg="del mod">
          <ac:chgData name="Calogera McCormick" userId="e0a4c6cb4146cbe1" providerId="LiveId" clId="{53FC2EDB-616D-4618-B4A5-D852C1D0BDF2}" dt="2023-06-12T13:18:40.551" v="3571" actId="478"/>
          <ac:cxnSpMkLst>
            <pc:docMk/>
            <pc:sldMk cId="2831073693" sldId="417"/>
            <ac:cxnSpMk id="32" creationId="{E77DAE6A-523A-C3B5-1CC7-574CAF7CD3D4}"/>
          </ac:cxnSpMkLst>
        </pc:cxnChg>
      </pc:sldChg>
      <pc:sldChg chg="del">
        <pc:chgData name="Calogera McCormick" userId="e0a4c6cb4146cbe1" providerId="LiveId" clId="{53FC2EDB-616D-4618-B4A5-D852C1D0BDF2}" dt="2023-06-12T01:02:30.263" v="2380" actId="47"/>
        <pc:sldMkLst>
          <pc:docMk/>
          <pc:sldMk cId="2817039571" sldId="418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11</cx:pt>
          <cx:pt idx="1">8</cx:pt>
          <cx:pt idx="2">5</cx:pt>
        </cx:lvl>
      </cx:numDim>
    </cx:data>
  </cx:chartData>
  <cx:chart>
    <cx:title pos="t" align="ctr" overlay="0">
      <cx:tx>
        <cx:txData>
          <cx:v>Columns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Columns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Columns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3755</cx:pt>
          <cx:pt idx="1">1565</cx:pt>
          <cx:pt idx="2">1305</cx:pt>
        </cx:lvl>
      </cx:numDim>
    </cx:data>
  </cx:chartData>
  <cx:chart>
    <cx:title pos="t" align="ctr" overlay="0">
      <cx:tx>
        <cx:txData>
          <cx:v>Rows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Rows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Rows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6446F-3713-4701-8646-BAE8C1CA4B6C}" type="doc">
      <dgm:prSet loTypeId="urn:microsoft.com/office/officeart/2005/8/layout/h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6C02D-8FC1-40AA-8DDD-7FC6F12A982F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0841E18A-0570-4CA6-B7DC-B7D615F3CC88}" type="parTrans" cxnId="{5A254750-5370-486B-9C4C-AA1F786CE888}">
      <dgm:prSet/>
      <dgm:spPr/>
      <dgm:t>
        <a:bodyPr/>
        <a:lstStyle/>
        <a:p>
          <a:endParaRPr lang="en-US"/>
        </a:p>
      </dgm:t>
    </dgm:pt>
    <dgm:pt modelId="{B68D7435-D6E1-4D9D-96B7-8ABBE0A52C8A}" type="sibTrans" cxnId="{5A254750-5370-486B-9C4C-AA1F786CE888}">
      <dgm:prSet/>
      <dgm:spPr/>
      <dgm:t>
        <a:bodyPr/>
        <a:lstStyle/>
        <a:p>
          <a:endParaRPr lang="en-US"/>
        </a:p>
      </dgm:t>
    </dgm:pt>
    <dgm:pt modelId="{A07CD40D-2CC2-47C8-8CCC-890819B1BB40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000DAA86-95A3-41BE-BCBA-999B48595A3E}" type="parTrans" cxnId="{E32D5A6B-DA58-44EA-B091-0D32459C69E9}">
      <dgm:prSet/>
      <dgm:spPr/>
      <dgm:t>
        <a:bodyPr/>
        <a:lstStyle/>
        <a:p>
          <a:endParaRPr lang="en-US"/>
        </a:p>
      </dgm:t>
    </dgm:pt>
    <dgm:pt modelId="{2D79912D-16A6-4560-B8A3-CD2EF63D7B2F}" type="sibTrans" cxnId="{E32D5A6B-DA58-44EA-B091-0D32459C69E9}">
      <dgm:prSet/>
      <dgm:spPr/>
      <dgm:t>
        <a:bodyPr/>
        <a:lstStyle/>
        <a:p>
          <a:endParaRPr lang="en-US"/>
        </a:p>
      </dgm:t>
    </dgm:pt>
    <dgm:pt modelId="{999A8E28-42A4-413A-9019-84861B20858C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7B1A1C5B-38EF-4B01-9BE6-525BC354D640}" type="parTrans" cxnId="{4C5A9ECD-6903-4BA8-B44D-9653F781B45A}">
      <dgm:prSet/>
      <dgm:spPr/>
      <dgm:t>
        <a:bodyPr/>
        <a:lstStyle/>
        <a:p>
          <a:endParaRPr lang="en-US"/>
        </a:p>
      </dgm:t>
    </dgm:pt>
    <dgm:pt modelId="{407E697D-C200-4E45-A2A1-B14833B45559}" type="sibTrans" cxnId="{4C5A9ECD-6903-4BA8-B44D-9653F781B45A}">
      <dgm:prSet/>
      <dgm:spPr/>
      <dgm:t>
        <a:bodyPr/>
        <a:lstStyle/>
        <a:p>
          <a:endParaRPr lang="en-US"/>
        </a:p>
      </dgm:t>
    </dgm:pt>
    <dgm:pt modelId="{EEF31D15-E150-4ACF-8454-7D4FF95AC257}">
      <dgm:prSet phldrT="[Text]"/>
      <dgm:spPr/>
      <dgm:t>
        <a:bodyPr/>
        <a:lstStyle/>
        <a:p>
          <a:r>
            <a:rPr lang="en-US" dirty="0"/>
            <a:t>index	</a:t>
          </a:r>
        </a:p>
      </dgm:t>
    </dgm:pt>
    <dgm:pt modelId="{EF789E2C-BB2C-4290-81D8-A8E939F0AD6B}" type="parTrans" cxnId="{37D3E365-35C8-4642-8D8B-BCB89BB2B0F0}">
      <dgm:prSet/>
      <dgm:spPr/>
      <dgm:t>
        <a:bodyPr/>
        <a:lstStyle/>
        <a:p>
          <a:endParaRPr lang="en-US"/>
        </a:p>
      </dgm:t>
    </dgm:pt>
    <dgm:pt modelId="{D3B4D2AF-16BB-4BDC-91A1-4E3460215EF8}" type="sibTrans" cxnId="{37D3E365-35C8-4642-8D8B-BCB89BB2B0F0}">
      <dgm:prSet/>
      <dgm:spPr/>
      <dgm:t>
        <a:bodyPr/>
        <a:lstStyle/>
        <a:p>
          <a:endParaRPr lang="en-US"/>
        </a:p>
      </dgm:t>
    </dgm:pt>
    <dgm:pt modelId="{1E23AD5A-6CC8-413B-A016-0EE166CDC70A}">
      <dgm:prSet phldrT="[Text]"/>
      <dgm:spPr/>
      <dgm:t>
        <a:bodyPr/>
        <a:lstStyle/>
        <a:p>
          <a:r>
            <a:rPr lang="en-US" dirty="0" err="1"/>
            <a:t>evenmoretableau</a:t>
          </a:r>
          <a:endParaRPr lang="en-US" dirty="0"/>
        </a:p>
      </dgm:t>
    </dgm:pt>
    <dgm:pt modelId="{D3C66E97-2B29-4347-AA4C-C1A7EAF5F4CB}" type="parTrans" cxnId="{589B5B69-09A7-419C-875C-7E8CF646CC17}">
      <dgm:prSet/>
      <dgm:spPr/>
      <dgm:t>
        <a:bodyPr/>
        <a:lstStyle/>
        <a:p>
          <a:endParaRPr lang="en-US"/>
        </a:p>
      </dgm:t>
    </dgm:pt>
    <dgm:pt modelId="{6C5FF0A8-5924-49BD-926C-D189CB26090B}" type="sibTrans" cxnId="{589B5B69-09A7-419C-875C-7E8CF646CC17}">
      <dgm:prSet/>
      <dgm:spPr/>
      <dgm:t>
        <a:bodyPr/>
        <a:lstStyle/>
        <a:p>
          <a:endParaRPr lang="en-US"/>
        </a:p>
      </dgm:t>
    </dgm:pt>
    <dgm:pt modelId="{49494790-7C8C-4107-B7C7-7C2DB631D3E4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C556C569-DB40-4EC3-9B1D-FFD4AE0ECBCE}" type="parTrans" cxnId="{36FFABFF-9743-40BA-A8F5-DD2DBC63B0C5}">
      <dgm:prSet/>
      <dgm:spPr/>
      <dgm:t>
        <a:bodyPr/>
        <a:lstStyle/>
        <a:p>
          <a:endParaRPr lang="en-US"/>
        </a:p>
      </dgm:t>
    </dgm:pt>
    <dgm:pt modelId="{CDD1C2B1-14A5-481F-842A-4E722FD3B787}" type="sibTrans" cxnId="{36FFABFF-9743-40BA-A8F5-DD2DBC63B0C5}">
      <dgm:prSet/>
      <dgm:spPr/>
      <dgm:t>
        <a:bodyPr/>
        <a:lstStyle/>
        <a:p>
          <a:endParaRPr lang="en-US"/>
        </a:p>
      </dgm:t>
    </dgm:pt>
    <dgm:pt modelId="{57C7B26F-EFDD-4EB6-8768-D59DADA8285B}">
      <dgm:prSet/>
      <dgm:spPr/>
      <dgm:t>
        <a:bodyPr/>
        <a:lstStyle/>
        <a:p>
          <a:r>
            <a:rPr lang="en-US" dirty="0"/>
            <a:t>tab</a:t>
          </a:r>
        </a:p>
      </dgm:t>
    </dgm:pt>
    <dgm:pt modelId="{8C6BD802-36A2-429D-9285-C6071E6423B1}" type="parTrans" cxnId="{16788CD0-560D-4263-985F-A8BACA6EB97C}">
      <dgm:prSet/>
      <dgm:spPr/>
      <dgm:t>
        <a:bodyPr/>
        <a:lstStyle/>
        <a:p>
          <a:endParaRPr lang="en-US"/>
        </a:p>
      </dgm:t>
    </dgm:pt>
    <dgm:pt modelId="{B4657EF5-6B81-4DDF-9418-7E73C2B8BB3E}" type="sibTrans" cxnId="{16788CD0-560D-4263-985F-A8BACA6EB97C}">
      <dgm:prSet/>
      <dgm:spPr/>
      <dgm:t>
        <a:bodyPr/>
        <a:lstStyle/>
        <a:p>
          <a:endParaRPr lang="en-US"/>
        </a:p>
      </dgm:t>
    </dgm:pt>
    <dgm:pt modelId="{0195C32B-B02E-4FDE-8937-40FD59E1A0C4}">
      <dgm:prSet/>
      <dgm:spPr/>
      <dgm:t>
        <a:bodyPr/>
        <a:lstStyle/>
        <a:p>
          <a:r>
            <a:rPr lang="en-US" dirty="0" err="1"/>
            <a:t>moretab</a:t>
          </a:r>
          <a:endParaRPr lang="en-US" dirty="0"/>
        </a:p>
      </dgm:t>
    </dgm:pt>
    <dgm:pt modelId="{32A8B46C-953E-46B6-BC4D-EE2222EE03B5}" type="parTrans" cxnId="{A2C696E3-C1D8-48BD-A979-96FC75806732}">
      <dgm:prSet/>
      <dgm:spPr/>
      <dgm:t>
        <a:bodyPr/>
        <a:lstStyle/>
        <a:p>
          <a:endParaRPr lang="en-US"/>
        </a:p>
      </dgm:t>
    </dgm:pt>
    <dgm:pt modelId="{75B6411E-A156-4E11-8A65-12310BE9A8BE}" type="sibTrans" cxnId="{A2C696E3-C1D8-48BD-A979-96FC75806732}">
      <dgm:prSet/>
      <dgm:spPr/>
      <dgm:t>
        <a:bodyPr/>
        <a:lstStyle/>
        <a:p>
          <a:endParaRPr lang="en-US"/>
        </a:p>
      </dgm:t>
    </dgm:pt>
    <dgm:pt modelId="{517232F4-1F5D-4AE7-B2BC-2793445F1706}">
      <dgm:prSet phldrT="[Text]"/>
      <dgm:spPr/>
      <dgm:t>
        <a:bodyPr/>
        <a:lstStyle/>
        <a:p>
          <a:r>
            <a:rPr lang="en-US" dirty="0"/>
            <a:t>CSS</a:t>
          </a:r>
        </a:p>
      </dgm:t>
    </dgm:pt>
    <dgm:pt modelId="{40BC7703-58F2-424E-9C04-129D71D9F186}" type="parTrans" cxnId="{41F46360-93F6-41EB-8855-87CFE9BC3F20}">
      <dgm:prSet/>
      <dgm:spPr/>
      <dgm:t>
        <a:bodyPr/>
        <a:lstStyle/>
        <a:p>
          <a:endParaRPr lang="en-US"/>
        </a:p>
      </dgm:t>
    </dgm:pt>
    <dgm:pt modelId="{B01AE68D-74DD-42B6-BC26-31E068E1E107}" type="sibTrans" cxnId="{41F46360-93F6-41EB-8855-87CFE9BC3F20}">
      <dgm:prSet/>
      <dgm:spPr/>
      <dgm:t>
        <a:bodyPr/>
        <a:lstStyle/>
        <a:p>
          <a:endParaRPr lang="en-US"/>
        </a:p>
      </dgm:t>
    </dgm:pt>
    <dgm:pt modelId="{2E113CFF-D999-4894-8E7E-44211FDFC233}">
      <dgm:prSet phldrT="[Text]"/>
      <dgm:spPr/>
      <dgm:t>
        <a:bodyPr/>
        <a:lstStyle/>
        <a:p>
          <a:r>
            <a:rPr lang="en-US" dirty="0"/>
            <a:t>styles1</a:t>
          </a:r>
        </a:p>
      </dgm:t>
    </dgm:pt>
    <dgm:pt modelId="{87BEA885-5528-4178-8F87-962538902A84}" type="parTrans" cxnId="{A348BCB2-BE15-4755-8D06-A1760024215E}">
      <dgm:prSet/>
      <dgm:spPr/>
      <dgm:t>
        <a:bodyPr/>
        <a:lstStyle/>
        <a:p>
          <a:endParaRPr lang="en-US"/>
        </a:p>
      </dgm:t>
    </dgm:pt>
    <dgm:pt modelId="{FE33942C-66A2-40B7-A951-89282895E330}" type="sibTrans" cxnId="{A348BCB2-BE15-4755-8D06-A1760024215E}">
      <dgm:prSet/>
      <dgm:spPr/>
      <dgm:t>
        <a:bodyPr/>
        <a:lstStyle/>
        <a:p>
          <a:endParaRPr lang="en-US"/>
        </a:p>
      </dgm:t>
    </dgm:pt>
    <dgm:pt modelId="{B7C5AF58-67C0-4182-9B2A-81208911D074}">
      <dgm:prSet phldrT="[Text]"/>
      <dgm:spPr/>
      <dgm:t>
        <a:bodyPr/>
        <a:lstStyle/>
        <a:p>
          <a:r>
            <a:rPr lang="en-US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dirty="0">
            <a:solidFill>
              <a:schemeClr val="tx1">
                <a:lumMod val="85000"/>
              </a:schemeClr>
            </a:solidFill>
          </a:endParaRPr>
        </a:p>
      </dgm:t>
    </dgm:pt>
    <dgm:pt modelId="{D6A0C2B7-274B-464A-9EB1-16A18CD6601F}" type="parTrans" cxnId="{0EDC134F-F781-40C7-85F7-C171BC8A4D00}">
      <dgm:prSet/>
      <dgm:spPr/>
      <dgm:t>
        <a:bodyPr/>
        <a:lstStyle/>
        <a:p>
          <a:endParaRPr lang="en-US"/>
        </a:p>
      </dgm:t>
    </dgm:pt>
    <dgm:pt modelId="{1B084C22-8225-4FD0-83F8-1568E02D5BF2}" type="sibTrans" cxnId="{0EDC134F-F781-40C7-85F7-C171BC8A4D00}">
      <dgm:prSet/>
      <dgm:spPr/>
      <dgm:t>
        <a:bodyPr/>
        <a:lstStyle/>
        <a:p>
          <a:endParaRPr lang="en-US"/>
        </a:p>
      </dgm:t>
    </dgm:pt>
    <dgm:pt modelId="{B9F9756E-F5B1-45B5-935E-E728A4981D3A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dirty="0"/>
            <a:t>	</a:t>
          </a:r>
        </a:p>
      </dgm:t>
    </dgm:pt>
    <dgm:pt modelId="{3E1FC843-1D25-4387-89B9-BA351037DDAD}" type="parTrans" cxnId="{FBDD58C4-ABE3-4F03-B836-56DCE26BF8E8}">
      <dgm:prSet/>
      <dgm:spPr/>
      <dgm:t>
        <a:bodyPr/>
        <a:lstStyle/>
        <a:p>
          <a:endParaRPr lang="en-US"/>
        </a:p>
      </dgm:t>
    </dgm:pt>
    <dgm:pt modelId="{64D7EF72-8152-4004-91BF-B04347D23F30}" type="sibTrans" cxnId="{FBDD58C4-ABE3-4F03-B836-56DCE26BF8E8}">
      <dgm:prSet/>
      <dgm:spPr/>
      <dgm:t>
        <a:bodyPr/>
        <a:lstStyle/>
        <a:p>
          <a:endParaRPr lang="en-US"/>
        </a:p>
      </dgm:t>
    </dgm:pt>
    <dgm:pt modelId="{F052B83B-7957-4CD6-AAC0-E738F9398141}" type="pres">
      <dgm:prSet presAssocID="{E2B6446F-3713-4701-8646-BAE8C1CA4B6C}" presName="linearFlow" presStyleCnt="0">
        <dgm:presLayoutVars>
          <dgm:dir/>
          <dgm:animLvl val="lvl"/>
          <dgm:resizeHandles/>
        </dgm:presLayoutVars>
      </dgm:prSet>
      <dgm:spPr/>
    </dgm:pt>
    <dgm:pt modelId="{7FB34B82-2CED-443C-A736-942815FFA40E}" type="pres">
      <dgm:prSet presAssocID="{0DB6C02D-8FC1-40AA-8DDD-7FC6F12A982F}" presName="compositeNode" presStyleCnt="0">
        <dgm:presLayoutVars>
          <dgm:bulletEnabled val="1"/>
        </dgm:presLayoutVars>
      </dgm:prSet>
      <dgm:spPr/>
    </dgm:pt>
    <dgm:pt modelId="{5616FFB1-DC31-49EC-AFFE-FC7E48A69C5A}" type="pres">
      <dgm:prSet presAssocID="{0DB6C02D-8FC1-40AA-8DDD-7FC6F12A982F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B87DC-55A3-4605-9281-0981409BEEE4}" type="pres">
      <dgm:prSet presAssocID="{0DB6C02D-8FC1-40AA-8DDD-7FC6F12A982F}" presName="childNode" presStyleLbl="node1" presStyleIdx="0" presStyleCnt="3">
        <dgm:presLayoutVars>
          <dgm:bulletEnabled val="1"/>
        </dgm:presLayoutVars>
      </dgm:prSet>
      <dgm:spPr/>
    </dgm:pt>
    <dgm:pt modelId="{14D53246-A746-43DA-B454-8F6A015DD96A}" type="pres">
      <dgm:prSet presAssocID="{0DB6C02D-8FC1-40AA-8DDD-7FC6F12A982F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16B9992-2067-483B-9AF3-A192EF80372F}" type="pres">
      <dgm:prSet presAssocID="{B68D7435-D6E1-4D9D-96B7-8ABBE0A52C8A}" presName="sibTrans" presStyleCnt="0"/>
      <dgm:spPr/>
    </dgm:pt>
    <dgm:pt modelId="{C8161E1B-FBE9-4377-B248-9345D22520F1}" type="pres">
      <dgm:prSet presAssocID="{999A8E28-42A4-413A-9019-84861B20858C}" presName="compositeNode" presStyleCnt="0">
        <dgm:presLayoutVars>
          <dgm:bulletEnabled val="1"/>
        </dgm:presLayoutVars>
      </dgm:prSet>
      <dgm:spPr/>
    </dgm:pt>
    <dgm:pt modelId="{0AC9704F-F440-47DC-86F9-93A50336D6B6}" type="pres">
      <dgm:prSet presAssocID="{999A8E28-42A4-413A-9019-84861B20858C}" presName="imag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</dgm:spPr>
    </dgm:pt>
    <dgm:pt modelId="{4DC10EE7-3A56-4955-A995-3CA90F6F2C2B}" type="pres">
      <dgm:prSet presAssocID="{999A8E28-42A4-413A-9019-84861B20858C}" presName="childNode" presStyleLbl="node1" presStyleIdx="1" presStyleCnt="3">
        <dgm:presLayoutVars>
          <dgm:bulletEnabled val="1"/>
        </dgm:presLayoutVars>
      </dgm:prSet>
      <dgm:spPr/>
    </dgm:pt>
    <dgm:pt modelId="{30AB6A88-48C4-4E2E-95CB-AC7137CD0721}" type="pres">
      <dgm:prSet presAssocID="{999A8E28-42A4-413A-9019-84861B2085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572CF8F9-44D5-4689-A791-9877A8169803}" type="pres">
      <dgm:prSet presAssocID="{407E697D-C200-4E45-A2A1-B14833B45559}" presName="sibTrans" presStyleCnt="0"/>
      <dgm:spPr/>
    </dgm:pt>
    <dgm:pt modelId="{FB184D70-2698-4D68-8039-84875BBC2AC9}" type="pres">
      <dgm:prSet presAssocID="{517232F4-1F5D-4AE7-B2BC-2793445F1706}" presName="compositeNode" presStyleCnt="0">
        <dgm:presLayoutVars>
          <dgm:bulletEnabled val="1"/>
        </dgm:presLayoutVars>
      </dgm:prSet>
      <dgm:spPr/>
    </dgm:pt>
    <dgm:pt modelId="{7ABD14C0-E949-4564-BA7F-B9C02A87359E}" type="pres">
      <dgm:prSet presAssocID="{517232F4-1F5D-4AE7-B2BC-2793445F1706}" presName="image" presStyleLbl="fgImgPlace1" presStyleIdx="2" presStyleCnt="3"/>
      <dgm:spPr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</dgm:spPr>
    </dgm:pt>
    <dgm:pt modelId="{FFCD62C2-3A55-40CF-8CDA-59C2326177F9}" type="pres">
      <dgm:prSet presAssocID="{517232F4-1F5D-4AE7-B2BC-2793445F1706}" presName="childNode" presStyleLbl="node1" presStyleIdx="2" presStyleCnt="3">
        <dgm:presLayoutVars>
          <dgm:bulletEnabled val="1"/>
        </dgm:presLayoutVars>
      </dgm:prSet>
      <dgm:spPr/>
    </dgm:pt>
    <dgm:pt modelId="{F4DB88AA-BC2B-4855-A4ED-A164B78D98C4}" type="pres">
      <dgm:prSet presAssocID="{517232F4-1F5D-4AE7-B2BC-2793445F170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5BD6B2B-FB4F-419E-B0F2-0D5328DCFAE2}" type="presOf" srcId="{517232F4-1F5D-4AE7-B2BC-2793445F1706}" destId="{F4DB88AA-BC2B-4855-A4ED-A164B78D98C4}" srcOrd="0" destOrd="0" presId="urn:microsoft.com/office/officeart/2005/8/layout/hList2"/>
    <dgm:cxn modelId="{EB44E92F-1FD6-4CB1-86A4-16B5F6328524}" type="presOf" srcId="{999A8E28-42A4-413A-9019-84861B20858C}" destId="{30AB6A88-48C4-4E2E-95CB-AC7137CD0721}" srcOrd="0" destOrd="0" presId="urn:microsoft.com/office/officeart/2005/8/layout/hList2"/>
    <dgm:cxn modelId="{41F46360-93F6-41EB-8855-87CFE9BC3F20}" srcId="{E2B6446F-3713-4701-8646-BAE8C1CA4B6C}" destId="{517232F4-1F5D-4AE7-B2BC-2793445F1706}" srcOrd="2" destOrd="0" parTransId="{40BC7703-58F2-424E-9C04-129D71D9F186}" sibTransId="{B01AE68D-74DD-42B6-BC26-31E068E1E107}"/>
    <dgm:cxn modelId="{37D3E365-35C8-4642-8D8B-BCB89BB2B0F0}" srcId="{999A8E28-42A4-413A-9019-84861B20858C}" destId="{EEF31D15-E150-4ACF-8454-7D4FF95AC257}" srcOrd="0" destOrd="0" parTransId="{EF789E2C-BB2C-4290-81D8-A8E939F0AD6B}" sibTransId="{D3B4D2AF-16BB-4BDC-91A1-4E3460215EF8}"/>
    <dgm:cxn modelId="{0BDB2E46-8068-46D7-847F-52417FB04F82}" type="presOf" srcId="{49494790-7C8C-4107-B7C7-7C2DB631D3E4}" destId="{4DC10EE7-3A56-4955-A995-3CA90F6F2C2B}" srcOrd="0" destOrd="1" presId="urn:microsoft.com/office/officeart/2005/8/layout/hList2"/>
    <dgm:cxn modelId="{46EA4268-EEB8-40CF-96B0-334288B9CD89}" type="presOf" srcId="{EEF31D15-E150-4ACF-8454-7D4FF95AC257}" destId="{4DC10EE7-3A56-4955-A995-3CA90F6F2C2B}" srcOrd="0" destOrd="0" presId="urn:microsoft.com/office/officeart/2005/8/layout/hList2"/>
    <dgm:cxn modelId="{589B5B69-09A7-419C-875C-7E8CF646CC17}" srcId="{999A8E28-42A4-413A-9019-84861B20858C}" destId="{1E23AD5A-6CC8-413B-A016-0EE166CDC70A}" srcOrd="4" destOrd="0" parTransId="{D3C66E97-2B29-4347-AA4C-C1A7EAF5F4CB}" sibTransId="{6C5FF0A8-5924-49BD-926C-D189CB26090B}"/>
    <dgm:cxn modelId="{E32D5A6B-DA58-44EA-B091-0D32459C69E9}" srcId="{0DB6C02D-8FC1-40AA-8DDD-7FC6F12A982F}" destId="{A07CD40D-2CC2-47C8-8CCC-890819B1BB40}" srcOrd="0" destOrd="0" parTransId="{000DAA86-95A3-41BE-BCBA-999B48595A3E}" sibTransId="{2D79912D-16A6-4560-B8A3-CD2EF63D7B2F}"/>
    <dgm:cxn modelId="{0EDC134F-F781-40C7-85F7-C171BC8A4D00}" srcId="{999A8E28-42A4-413A-9019-84861B20858C}" destId="{B7C5AF58-67C0-4182-9B2A-81208911D074}" srcOrd="5" destOrd="0" parTransId="{D6A0C2B7-274B-464A-9EB1-16A18CD6601F}" sibTransId="{1B084C22-8225-4FD0-83F8-1568E02D5BF2}"/>
    <dgm:cxn modelId="{5A254750-5370-486B-9C4C-AA1F786CE888}" srcId="{E2B6446F-3713-4701-8646-BAE8C1CA4B6C}" destId="{0DB6C02D-8FC1-40AA-8DDD-7FC6F12A982F}" srcOrd="0" destOrd="0" parTransId="{0841E18A-0570-4CA6-B7DC-B7D615F3CC88}" sibTransId="{B68D7435-D6E1-4D9D-96B7-8ABBE0A52C8A}"/>
    <dgm:cxn modelId="{2AC2B894-DFA2-450B-8BFB-9CF375E787C9}" type="presOf" srcId="{1E23AD5A-6CC8-413B-A016-0EE166CDC70A}" destId="{4DC10EE7-3A56-4955-A995-3CA90F6F2C2B}" srcOrd="0" destOrd="4" presId="urn:microsoft.com/office/officeart/2005/8/layout/hList2"/>
    <dgm:cxn modelId="{B92F93A3-D700-4A3B-BD54-52ABF5C5F5E6}" type="presOf" srcId="{B9F9756E-F5B1-45B5-935E-E728A4981D3A}" destId="{FFCD62C2-3A55-40CF-8CDA-59C2326177F9}" srcOrd="0" destOrd="1" presId="urn:microsoft.com/office/officeart/2005/8/layout/hList2"/>
    <dgm:cxn modelId="{485B88AB-5F55-4A8A-87C0-36A2301AC768}" type="presOf" srcId="{0195C32B-B02E-4FDE-8937-40FD59E1A0C4}" destId="{4DC10EE7-3A56-4955-A995-3CA90F6F2C2B}" srcOrd="0" destOrd="3" presId="urn:microsoft.com/office/officeart/2005/8/layout/hList2"/>
    <dgm:cxn modelId="{233346B0-B24D-4758-A8C8-03C9189EBC27}" type="presOf" srcId="{E2B6446F-3713-4701-8646-BAE8C1CA4B6C}" destId="{F052B83B-7957-4CD6-AAC0-E738F9398141}" srcOrd="0" destOrd="0" presId="urn:microsoft.com/office/officeart/2005/8/layout/hList2"/>
    <dgm:cxn modelId="{A348BCB2-BE15-4755-8D06-A1760024215E}" srcId="{517232F4-1F5D-4AE7-B2BC-2793445F1706}" destId="{2E113CFF-D999-4894-8E7E-44211FDFC233}" srcOrd="0" destOrd="0" parTransId="{87BEA885-5528-4178-8F87-962538902A84}" sibTransId="{FE33942C-66A2-40B7-A951-89282895E330}"/>
    <dgm:cxn modelId="{FBDD58C4-ABE3-4F03-B836-56DCE26BF8E8}" srcId="{517232F4-1F5D-4AE7-B2BC-2793445F1706}" destId="{B9F9756E-F5B1-45B5-935E-E728A4981D3A}" srcOrd="1" destOrd="0" parTransId="{3E1FC843-1D25-4387-89B9-BA351037DDAD}" sibTransId="{64D7EF72-8152-4004-91BF-B04347D23F30}"/>
    <dgm:cxn modelId="{4C5A9ECD-6903-4BA8-B44D-9653F781B45A}" srcId="{E2B6446F-3713-4701-8646-BAE8C1CA4B6C}" destId="{999A8E28-42A4-413A-9019-84861B20858C}" srcOrd="1" destOrd="0" parTransId="{7B1A1C5B-38EF-4B01-9BE6-525BC354D640}" sibTransId="{407E697D-C200-4E45-A2A1-B14833B45559}"/>
    <dgm:cxn modelId="{FF2DA0CD-8DC2-43E7-9E25-56816AD1D367}" type="presOf" srcId="{0DB6C02D-8FC1-40AA-8DDD-7FC6F12A982F}" destId="{14D53246-A746-43DA-B454-8F6A015DD96A}" srcOrd="0" destOrd="0" presId="urn:microsoft.com/office/officeart/2005/8/layout/hList2"/>
    <dgm:cxn modelId="{1A5678CF-0F85-4A3F-B436-2DECD49F7216}" type="presOf" srcId="{B7C5AF58-67C0-4182-9B2A-81208911D074}" destId="{4DC10EE7-3A56-4955-A995-3CA90F6F2C2B}" srcOrd="0" destOrd="5" presId="urn:microsoft.com/office/officeart/2005/8/layout/hList2"/>
    <dgm:cxn modelId="{16788CD0-560D-4263-985F-A8BACA6EB97C}" srcId="{999A8E28-42A4-413A-9019-84861B20858C}" destId="{57C7B26F-EFDD-4EB6-8768-D59DADA8285B}" srcOrd="2" destOrd="0" parTransId="{8C6BD802-36A2-429D-9285-C6071E6423B1}" sibTransId="{B4657EF5-6B81-4DDF-9418-7E73C2B8BB3E}"/>
    <dgm:cxn modelId="{E86D2FDB-BA82-48E0-A3E3-07C3CF76B048}" type="presOf" srcId="{A07CD40D-2CC2-47C8-8CCC-890819B1BB40}" destId="{092B87DC-55A3-4605-9281-0981409BEEE4}" srcOrd="0" destOrd="0" presId="urn:microsoft.com/office/officeart/2005/8/layout/hList2"/>
    <dgm:cxn modelId="{A2C696E3-C1D8-48BD-A979-96FC75806732}" srcId="{999A8E28-42A4-413A-9019-84861B20858C}" destId="{0195C32B-B02E-4FDE-8937-40FD59E1A0C4}" srcOrd="3" destOrd="0" parTransId="{32A8B46C-953E-46B6-BC4D-EE2222EE03B5}" sibTransId="{75B6411E-A156-4E11-8A65-12310BE9A8BE}"/>
    <dgm:cxn modelId="{D3788EF0-2A9B-4D45-B7AC-438B229520E1}" type="presOf" srcId="{2E113CFF-D999-4894-8E7E-44211FDFC233}" destId="{FFCD62C2-3A55-40CF-8CDA-59C2326177F9}" srcOrd="0" destOrd="0" presId="urn:microsoft.com/office/officeart/2005/8/layout/hList2"/>
    <dgm:cxn modelId="{10EB42F1-7305-4CCE-80A4-3247F1F93392}" type="presOf" srcId="{57C7B26F-EFDD-4EB6-8768-D59DADA8285B}" destId="{4DC10EE7-3A56-4955-A995-3CA90F6F2C2B}" srcOrd="0" destOrd="2" presId="urn:microsoft.com/office/officeart/2005/8/layout/hList2"/>
    <dgm:cxn modelId="{36FFABFF-9743-40BA-A8F5-DD2DBC63B0C5}" srcId="{999A8E28-42A4-413A-9019-84861B20858C}" destId="{49494790-7C8C-4107-B7C7-7C2DB631D3E4}" srcOrd="1" destOrd="0" parTransId="{C556C569-DB40-4EC3-9B1D-FFD4AE0ECBCE}" sibTransId="{CDD1C2B1-14A5-481F-842A-4E722FD3B787}"/>
    <dgm:cxn modelId="{D5426CCE-D01B-4E81-8E7E-032FC725B622}" type="presParOf" srcId="{F052B83B-7957-4CD6-AAC0-E738F9398141}" destId="{7FB34B82-2CED-443C-A736-942815FFA40E}" srcOrd="0" destOrd="0" presId="urn:microsoft.com/office/officeart/2005/8/layout/hList2"/>
    <dgm:cxn modelId="{2F0F4554-4C62-4D16-BAAF-BB1370708674}" type="presParOf" srcId="{7FB34B82-2CED-443C-A736-942815FFA40E}" destId="{5616FFB1-DC31-49EC-AFFE-FC7E48A69C5A}" srcOrd="0" destOrd="0" presId="urn:microsoft.com/office/officeart/2005/8/layout/hList2"/>
    <dgm:cxn modelId="{3A2AD9A0-4696-48D2-B789-2CED5E5831A9}" type="presParOf" srcId="{7FB34B82-2CED-443C-A736-942815FFA40E}" destId="{092B87DC-55A3-4605-9281-0981409BEEE4}" srcOrd="1" destOrd="0" presId="urn:microsoft.com/office/officeart/2005/8/layout/hList2"/>
    <dgm:cxn modelId="{392330AF-BBEA-41EE-B305-7D025F5458A1}" type="presParOf" srcId="{7FB34B82-2CED-443C-A736-942815FFA40E}" destId="{14D53246-A746-43DA-B454-8F6A015DD96A}" srcOrd="2" destOrd="0" presId="urn:microsoft.com/office/officeart/2005/8/layout/hList2"/>
    <dgm:cxn modelId="{8573B53B-7238-4F42-8370-58C2C0AB2BCD}" type="presParOf" srcId="{F052B83B-7957-4CD6-AAC0-E738F9398141}" destId="{F16B9992-2067-483B-9AF3-A192EF80372F}" srcOrd="1" destOrd="0" presId="urn:microsoft.com/office/officeart/2005/8/layout/hList2"/>
    <dgm:cxn modelId="{7A4BB465-2CBE-4902-B542-9AE974ECC383}" type="presParOf" srcId="{F052B83B-7957-4CD6-AAC0-E738F9398141}" destId="{C8161E1B-FBE9-4377-B248-9345D22520F1}" srcOrd="2" destOrd="0" presId="urn:microsoft.com/office/officeart/2005/8/layout/hList2"/>
    <dgm:cxn modelId="{C2E70331-19CA-49CB-9E29-9B19C08E68FD}" type="presParOf" srcId="{C8161E1B-FBE9-4377-B248-9345D22520F1}" destId="{0AC9704F-F440-47DC-86F9-93A50336D6B6}" srcOrd="0" destOrd="0" presId="urn:microsoft.com/office/officeart/2005/8/layout/hList2"/>
    <dgm:cxn modelId="{9EE2973B-D08E-417A-9398-C8162EE5E423}" type="presParOf" srcId="{C8161E1B-FBE9-4377-B248-9345D22520F1}" destId="{4DC10EE7-3A56-4955-A995-3CA90F6F2C2B}" srcOrd="1" destOrd="0" presId="urn:microsoft.com/office/officeart/2005/8/layout/hList2"/>
    <dgm:cxn modelId="{AD44EC5C-BCB5-4851-90FD-01FD9E9402B9}" type="presParOf" srcId="{C8161E1B-FBE9-4377-B248-9345D22520F1}" destId="{30AB6A88-48C4-4E2E-95CB-AC7137CD0721}" srcOrd="2" destOrd="0" presId="urn:microsoft.com/office/officeart/2005/8/layout/hList2"/>
    <dgm:cxn modelId="{F43CFF85-433E-4CDD-8600-08F792BC0900}" type="presParOf" srcId="{F052B83B-7957-4CD6-AAC0-E738F9398141}" destId="{572CF8F9-44D5-4689-A791-9877A8169803}" srcOrd="3" destOrd="0" presId="urn:microsoft.com/office/officeart/2005/8/layout/hList2"/>
    <dgm:cxn modelId="{1A118A18-3B52-4A3F-8A34-EBC6A00C8E81}" type="presParOf" srcId="{F052B83B-7957-4CD6-AAC0-E738F9398141}" destId="{FB184D70-2698-4D68-8039-84875BBC2AC9}" srcOrd="4" destOrd="0" presId="urn:microsoft.com/office/officeart/2005/8/layout/hList2"/>
    <dgm:cxn modelId="{E87373E8-7935-40C7-85BA-63353B51B443}" type="presParOf" srcId="{FB184D70-2698-4D68-8039-84875BBC2AC9}" destId="{7ABD14C0-E949-4564-BA7F-B9C02A87359E}" srcOrd="0" destOrd="0" presId="urn:microsoft.com/office/officeart/2005/8/layout/hList2"/>
    <dgm:cxn modelId="{1AB75496-C04D-4FBB-AF8F-D2A597DBDC6F}" type="presParOf" srcId="{FB184D70-2698-4D68-8039-84875BBC2AC9}" destId="{FFCD62C2-3A55-40CF-8CDA-59C2326177F9}" srcOrd="1" destOrd="0" presId="urn:microsoft.com/office/officeart/2005/8/layout/hList2"/>
    <dgm:cxn modelId="{2F534C0D-3C3B-4CB3-A521-7CE5E20FEF2C}" type="presParOf" srcId="{FB184D70-2698-4D68-8039-84875BBC2AC9}" destId="{F4DB88AA-BC2B-4855-A4ED-A164B78D98C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53246-A746-43DA-B454-8F6A015DD96A}">
      <dsp:nvSpPr>
        <dsp:cNvPr id="0" name=""/>
        <dsp:cNvSpPr/>
      </dsp:nvSpPr>
      <dsp:spPr>
        <a:xfrm rot="16200000">
          <a:off x="-1717972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Python</a:t>
          </a:r>
        </a:p>
      </dsp:txBody>
      <dsp:txXfrm>
        <a:off x="-1717972" y="2724557"/>
        <a:ext cx="4113951" cy="546306"/>
      </dsp:txXfrm>
    </dsp:sp>
    <dsp:sp modelId="{092B87DC-55A3-4605-9281-0981409BEEE4}">
      <dsp:nvSpPr>
        <dsp:cNvPr id="0" name=""/>
        <dsp:cNvSpPr/>
      </dsp:nvSpPr>
      <dsp:spPr>
        <a:xfrm>
          <a:off x="612156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app</a:t>
          </a:r>
        </a:p>
      </dsp:txBody>
      <dsp:txXfrm>
        <a:off x="612156" y="940734"/>
        <a:ext cx="2721184" cy="4113951"/>
      </dsp:txXfrm>
    </dsp:sp>
    <dsp:sp modelId="{5616FFB1-DC31-49EC-AFFE-FC7E48A69C5A}">
      <dsp:nvSpPr>
        <dsp:cNvPr id="0" name=""/>
        <dsp:cNvSpPr/>
      </dsp:nvSpPr>
      <dsp:spPr>
        <a:xfrm>
          <a:off x="65850" y="219610"/>
          <a:ext cx="1092612" cy="10926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B6A88-48C4-4E2E-95CB-AC7137CD0721}">
      <dsp:nvSpPr>
        <dsp:cNvPr id="0" name=""/>
        <dsp:cNvSpPr/>
      </dsp:nvSpPr>
      <dsp:spPr>
        <a:xfrm rot="16200000">
          <a:off x="2264175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HTML</a:t>
          </a:r>
        </a:p>
      </dsp:txBody>
      <dsp:txXfrm>
        <a:off x="2264175" y="2724557"/>
        <a:ext cx="4113951" cy="546306"/>
      </dsp:txXfrm>
    </dsp:sp>
    <dsp:sp modelId="{4DC10EE7-3A56-4955-A995-3CA90F6F2C2B}">
      <dsp:nvSpPr>
        <dsp:cNvPr id="0" name=""/>
        <dsp:cNvSpPr/>
      </dsp:nvSpPr>
      <dsp:spPr>
        <a:xfrm>
          <a:off x="4594304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index	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results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tab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moretab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evenmoretableau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sz="2300" kern="1200" dirty="0">
            <a:solidFill>
              <a:schemeClr val="tx1">
                <a:lumMod val="85000"/>
              </a:schemeClr>
            </a:solidFill>
          </a:endParaRPr>
        </a:p>
      </dsp:txBody>
      <dsp:txXfrm>
        <a:off x="4594304" y="940734"/>
        <a:ext cx="2721184" cy="4113951"/>
      </dsp:txXfrm>
    </dsp:sp>
    <dsp:sp modelId="{0AC9704F-F440-47DC-86F9-93A50336D6B6}">
      <dsp:nvSpPr>
        <dsp:cNvPr id="0" name=""/>
        <dsp:cNvSpPr/>
      </dsp:nvSpPr>
      <dsp:spPr>
        <a:xfrm>
          <a:off x="4047998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B88AA-BC2B-4855-A4ED-A164B78D98C4}">
      <dsp:nvSpPr>
        <dsp:cNvPr id="0" name=""/>
        <dsp:cNvSpPr/>
      </dsp:nvSpPr>
      <dsp:spPr>
        <a:xfrm rot="16200000">
          <a:off x="6246323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CSS</a:t>
          </a:r>
        </a:p>
      </dsp:txBody>
      <dsp:txXfrm>
        <a:off x="6246323" y="2724557"/>
        <a:ext cx="4113951" cy="546306"/>
      </dsp:txXfrm>
    </dsp:sp>
    <dsp:sp modelId="{FFCD62C2-3A55-40CF-8CDA-59C2326177F9}">
      <dsp:nvSpPr>
        <dsp:cNvPr id="0" name=""/>
        <dsp:cNvSpPr/>
      </dsp:nvSpPr>
      <dsp:spPr>
        <a:xfrm>
          <a:off x="8576452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styles1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sz="2300" kern="1200" dirty="0"/>
            <a:t>	</a:t>
          </a:r>
        </a:p>
      </dsp:txBody>
      <dsp:txXfrm>
        <a:off x="8576452" y="940734"/>
        <a:ext cx="2721184" cy="4113951"/>
      </dsp:txXfrm>
    </dsp:sp>
    <dsp:sp modelId="{7ABD14C0-E949-4564-BA7F-B9C02A87359E}">
      <dsp:nvSpPr>
        <dsp:cNvPr id="0" name=""/>
        <dsp:cNvSpPr/>
      </dsp:nvSpPr>
      <dsp:spPr>
        <a:xfrm>
          <a:off x="8030146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0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8EF2AB-B5B3-4B49-B329-8CFC801666A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E84FB-5573-DBC1-8D5A-0CD064C80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90E6CC-433D-923B-F033-601F97F838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F6DE456-39B9-88A3-897B-BF11132EE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F4531-7AA7-CA52-758B-F6285A9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F014528-6DA0-5CC7-65AF-ABF726A1F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6A75D7-B82B-33F7-179D-B5E3D2113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83983A-BF12-B528-256D-85CD9E682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C4E8E7-AB7B-B3C2-6D86-C5EE52AEC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D020A5-ABC9-C194-992F-199AD0F38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A39995-2EC5-7723-DF72-994993BE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CD5A60-F174-DC07-5055-9FCE3B8AC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C4D155-FC8A-7E98-82C2-0C4A4466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0E0DC3-9CFF-3D8E-BECD-EB0ECF46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035818-5F27-99BF-AC13-F0F5AA246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0E06D3-D918-A755-15B0-14FB3E226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B38E2-9F83-BBC9-1801-A488F199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3CE83F-CC84-D028-F0B1-DED11350F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2CB49-303C-BB57-3E92-9AF8E2C8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78338C-4CC6-06CC-35CD-445E5C5D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9161F07-4A41-F74F-FE73-49775AB5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86FD9A6-F170-6666-AB2F-F34590F4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BC635D-37ED-E410-E843-106CEEF2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00CEC25-5D04-6B48-67AF-AF5D0E08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E8F795-6AF2-2DAB-2FCC-9D5B38C7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C6A76-2435-3D8A-0900-F052792DD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9B327B-D721-B8EB-7217-5B1C160E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09EB5A-D34A-1DF5-23E9-BC6C78805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80B0E8-F987-3D40-07CE-FCAFB5E81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B3F4299-3221-A0B8-0C1E-5620DBFA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9DEC44-F5F7-9F6D-7E1E-065594E1D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1C1578-A0DA-8DC8-C3B4-DE6C0784B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721305-F67D-01E8-0C11-FC3945E1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E6FF1F1-64D0-5F40-FB4D-FE26C00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678B084-A790-01B4-56CA-3BA53247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FFEEBE-B95E-0E08-C018-D945DF41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-8a5eJ1-mmQ" TargetMode="External"/><Relationship Id="rId13" Type="http://schemas.openxmlformats.org/officeDocument/2006/relationships/image" Target="../media/image51.jpg"/><Relationship Id="rId3" Type="http://schemas.openxmlformats.org/officeDocument/2006/relationships/hyperlink" Target="https://unsplash.com/photos/mcSDtbWXUZU" TargetMode="External"/><Relationship Id="rId7" Type="http://schemas.openxmlformats.org/officeDocument/2006/relationships/hyperlink" Target="https://unsplash.com/photos/oWrRxo9UdM4" TargetMode="External"/><Relationship Id="rId12" Type="http://schemas.openxmlformats.org/officeDocument/2006/relationships/image" Target="../media/image50.jpeg"/><Relationship Id="rId2" Type="http://schemas.openxmlformats.org/officeDocument/2006/relationships/hyperlink" Target="https://www.kaggle.com/datasets/arnabchaki/data-science-salaries-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photos/klMii3cR9iI" TargetMode="External"/><Relationship Id="rId11" Type="http://schemas.openxmlformats.org/officeDocument/2006/relationships/hyperlink" Target="https://unsplash.com/photos/IgUR1iX0mqM" TargetMode="External"/><Relationship Id="rId5" Type="http://schemas.openxmlformats.org/officeDocument/2006/relationships/hyperlink" Target="https://cdn.pixabay.com/photo/2015/06/19/21/24/avenue-815297_1280.jpg" TargetMode="External"/><Relationship Id="rId10" Type="http://schemas.openxmlformats.org/officeDocument/2006/relationships/hyperlink" Target="https://unsplash.com/photos/64YrPKiguAE" TargetMode="External"/><Relationship Id="rId4" Type="http://schemas.openxmlformats.org/officeDocument/2006/relationships/hyperlink" Target="https://unsplash.com/photos/xuTJZ7uD7PI" TargetMode="External"/><Relationship Id="rId9" Type="http://schemas.openxmlformats.org/officeDocument/2006/relationships/hyperlink" Target="https://unsplash.com/photos/5ZnS3wK6sU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microsoft.com/office/2014/relationships/chartEx" Target="../charts/chartEx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9619" y="573002"/>
            <a:ext cx="4305112" cy="3641888"/>
          </a:xfrm>
        </p:spPr>
        <p:txBody>
          <a:bodyPr anchor="b" anchorCtr="0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700" dirty="0"/>
              <a:t>Development of a Data-Related Job Salary Calculator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sz="2200" dirty="0"/>
              <a:t>Based on Data Science Salary Trends for US Workers – 1Q2023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63353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Visualization Bootcamp – Group 3</a:t>
            </a:r>
          </a:p>
          <a:p>
            <a:pPr algn="ctr"/>
            <a:r>
              <a:rPr lang="en-US" dirty="0"/>
              <a:t>June 2023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73DEEF3-C83A-1318-4C02-C40890E9D949}"/>
              </a:ext>
            </a:extLst>
          </p:cNvPr>
          <p:cNvSpPr txBox="1">
            <a:spLocks/>
          </p:cNvSpPr>
          <p:nvPr/>
        </p:nvSpPr>
        <p:spPr>
          <a:xfrm>
            <a:off x="7781222" y="6480446"/>
            <a:ext cx="165384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D399B1-F089-C666-1210-4505E0B3BE16}"/>
              </a:ext>
            </a:extLst>
          </p:cNvPr>
          <p:cNvSpPr txBox="1">
            <a:spLocks/>
          </p:cNvSpPr>
          <p:nvPr/>
        </p:nvSpPr>
        <p:spPr>
          <a:xfrm>
            <a:off x="9782175" y="6480446"/>
            <a:ext cx="2287108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20076"/>
              </p:ext>
            </p:extLst>
          </p:nvPr>
        </p:nvGraphicFramePr>
        <p:xfrm>
          <a:off x="555090" y="1269893"/>
          <a:ext cx="11174416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4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8094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2023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none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Full-time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2, then dropped contractors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Grouped and coded 1 to 8; dropped some;  regrouped and recoded 1 to 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Binned and coded 1 to 8, then 1-4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Coded, 1 to 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– Refining the Dataset (1)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DD911-D3F6-F572-1900-53625191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60" y="1626462"/>
            <a:ext cx="5358390" cy="535354"/>
          </a:xfrm>
        </p:spPr>
        <p:txBody>
          <a:bodyPr/>
          <a:lstStyle/>
          <a:p>
            <a:pPr algn="ctr"/>
            <a:r>
              <a:rPr lang="en-US" sz="1600" dirty="0"/>
              <a:t>Average Salary by job title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E32DC7-1F0F-2134-5626-07C996BDF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60" y="2386013"/>
            <a:ext cx="5279594" cy="355758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B23D0E-6A3D-E7EF-0688-7FDC27EE5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8924" y="1626462"/>
            <a:ext cx="4833939" cy="535354"/>
          </a:xfrm>
        </p:spPr>
        <p:txBody>
          <a:bodyPr/>
          <a:lstStyle/>
          <a:p>
            <a:pPr algn="ctr"/>
            <a:r>
              <a:rPr lang="en-US" sz="1600" dirty="0" err="1"/>
              <a:t>COUNt</a:t>
            </a:r>
            <a:r>
              <a:rPr lang="en-US" sz="1600" dirty="0"/>
              <a:t> of ENTRIES PER JOB TITLS IN ORIGINAL DATASET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0341B-64BE-3AF1-0373-93BE36889B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1888" y="2389251"/>
            <a:ext cx="5437187" cy="3502619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89B43D-087C-9124-0D82-3E9DF2CCE0F1}"/>
              </a:ext>
            </a:extLst>
          </p:cNvPr>
          <p:cNvSpPr/>
          <p:nvPr/>
        </p:nvSpPr>
        <p:spPr>
          <a:xfrm>
            <a:off x="6874713" y="2442357"/>
            <a:ext cx="4719116" cy="64890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 w="9525"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6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22313"/>
          </a:xfrm>
        </p:spPr>
        <p:txBody>
          <a:bodyPr/>
          <a:lstStyle/>
          <a:p>
            <a:r>
              <a:rPr lang="en-US" dirty="0"/>
              <a:t>Data Cleaning – Refining the Dataset (2)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8BF9928-DF17-713F-8F4F-5BE850AD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2" y="1876644"/>
            <a:ext cx="11090274" cy="4452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0E0-4E60-E60E-A45F-E4BE9491E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2" y="1352550"/>
            <a:ext cx="3567113" cy="536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Bivariate Analysis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1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4732861" cy="75591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Building the Model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4" y="1451728"/>
            <a:ext cx="4596172" cy="4641098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Gathered and prepared the data:  Imported the refined csv from the data cleaning.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Split the data into training and test data sets.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Identified the features (job category, experience level, remote ratio, company size) and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target variable (</a:t>
            </a:r>
            <a:r>
              <a:rPr lang="en-US" sz="1800" dirty="0" err="1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ie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, salary in USD)</a:t>
            </a:r>
            <a:r>
              <a:rPr lang="en-US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Trained and tested a forest regression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Evaluated model and finetuned the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Checked that model returned logical predictions based on a variety of input combinations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4" r="22916" b="-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2" name="Group 28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Oval 3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4E150-552A-E8B8-F2AE-4C50249F0762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3FDBD-038A-1268-849C-DB956B595860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146C407-D133-C736-C4C5-8DB66C632B9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7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Random Forest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Model accuracy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D6CA75-CE0A-8443-8050-52C1F774D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Average Salary </a:t>
            </a:r>
            <a:r>
              <a:rPr lang="en-US"/>
              <a:t>per </a:t>
            </a:r>
            <a:br>
              <a:rPr lang="en-US"/>
            </a:br>
            <a:r>
              <a:rPr lang="en-US"/>
              <a:t>job </a:t>
            </a:r>
            <a:r>
              <a:rPr lang="en-US" dirty="0"/>
              <a:t>title - model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B1A9AC23-7E5B-7F2D-1CEE-E6B8350EE8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39659" y="3073058"/>
            <a:ext cx="3509962" cy="2225678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B865FD8-0C95-1576-3A17-2DC3D1771E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1813" y="3079095"/>
            <a:ext cx="3508375" cy="2225678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893C5000-8DA1-3DF6-E811-CA294A4B57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8800" y="3079438"/>
            <a:ext cx="3563938" cy="2202746"/>
          </a:xfrm>
          <a:ln w="9525">
            <a:solidFill>
              <a:schemeClr val="tx1"/>
            </a:solidFill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AB3DE3-14E5-ED68-F4E7-0E6F4A202F2E}"/>
              </a:ext>
            </a:extLst>
          </p:cNvPr>
          <p:cNvSpPr/>
          <p:nvPr/>
        </p:nvSpPr>
        <p:spPr>
          <a:xfrm>
            <a:off x="1590676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71A7792-1783-2C51-D428-E6B09493E9DF}"/>
              </a:ext>
            </a:extLst>
          </p:cNvPr>
          <p:cNvSpPr/>
          <p:nvPr/>
        </p:nvSpPr>
        <p:spPr>
          <a:xfrm>
            <a:off x="1954531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B28657-4835-2B19-0B90-6B327AF5C68B}"/>
              </a:ext>
            </a:extLst>
          </p:cNvPr>
          <p:cNvSpPr/>
          <p:nvPr/>
        </p:nvSpPr>
        <p:spPr>
          <a:xfrm>
            <a:off x="1590676" y="4622175"/>
            <a:ext cx="211454" cy="84125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A9C24F-91BB-90E1-CEE7-16D2252F9571}"/>
              </a:ext>
            </a:extLst>
          </p:cNvPr>
          <p:cNvSpPr/>
          <p:nvPr/>
        </p:nvSpPr>
        <p:spPr>
          <a:xfrm>
            <a:off x="1234760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7B1DE5-6A33-8928-AD4D-E5031BD9EE2A}"/>
              </a:ext>
            </a:extLst>
          </p:cNvPr>
          <p:cNvSpPr/>
          <p:nvPr/>
        </p:nvSpPr>
        <p:spPr>
          <a:xfrm>
            <a:off x="1234760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77C488-DAB0-4161-D4BD-E276F2E07813}"/>
              </a:ext>
            </a:extLst>
          </p:cNvPr>
          <p:cNvSpPr/>
          <p:nvPr/>
        </p:nvSpPr>
        <p:spPr>
          <a:xfrm>
            <a:off x="1590676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2845DBF-BD97-82B4-3139-3EEB54FF0B82}"/>
              </a:ext>
            </a:extLst>
          </p:cNvPr>
          <p:cNvSpPr/>
          <p:nvPr/>
        </p:nvSpPr>
        <p:spPr>
          <a:xfrm>
            <a:off x="1234760" y="5087957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ate Placeholder 1">
            <a:extLst>
              <a:ext uri="{FF2B5EF4-FFF2-40B4-BE49-F238E27FC236}">
                <a16:creationId xmlns:a16="http://schemas.microsoft.com/office/drawing/2014/main" id="{BDDB150B-6DBA-F6F9-CCF9-9FDFBAA9C2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557AD454-56FE-6283-CEDA-AB0BA07BA011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0BAAC00-F009-7B4A-CB86-A6004B91BA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904B9-4494-FEF5-BE69-6C4E24B211D8}"/>
              </a:ext>
            </a:extLst>
          </p:cNvPr>
          <p:cNvSpPr txBox="1"/>
          <p:nvPr/>
        </p:nvSpPr>
        <p:spPr>
          <a:xfrm flipH="1">
            <a:off x="538708" y="5304360"/>
            <a:ext cx="3584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accuracy - 63%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predicts </a:t>
            </a:r>
            <a:r>
              <a:rPr lang="en-US" sz="1000" dirty="0" err="1"/>
              <a:t>salaraies</a:t>
            </a:r>
            <a:r>
              <a:rPr lang="en-US" sz="1000" dirty="0"/>
              <a:t> between 101K to 200 K USD with highest precision – 73%.</a:t>
            </a:r>
          </a:p>
        </p:txBody>
      </p:sp>
    </p:spTree>
    <p:extLst>
      <p:ext uri="{BB962C8B-B14F-4D97-AF65-F5344CB8AC3E}">
        <p14:creationId xmlns:p14="http://schemas.microsoft.com/office/powerpoint/2010/main" val="364363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Average Salary per job title -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9234" y="1731375"/>
            <a:ext cx="5329182" cy="535354"/>
          </a:xfrm>
        </p:spPr>
        <p:txBody>
          <a:bodyPr/>
          <a:lstStyle/>
          <a:p>
            <a:pPr algn="ctr"/>
            <a:r>
              <a:rPr lang="en-US" dirty="0"/>
              <a:t>Experience Level frequency per Job TITLE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89FA6F-5D80-0B1E-97FF-6CC22853E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63" y="2966448"/>
            <a:ext cx="5429250" cy="2437992"/>
          </a:xfrm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2CF1C2E-A071-C6F9-3451-98B95A7C929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350E761B-A099-0AA9-F545-123F6499F40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C634B67-08A0-AD4E-29D1-965211A2D5FC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EA3F9-92C6-1C26-D9C0-8FD83D601019}"/>
              </a:ext>
            </a:extLst>
          </p:cNvPr>
          <p:cNvSpPr txBox="1"/>
          <p:nvPr/>
        </p:nvSpPr>
        <p:spPr>
          <a:xfrm flipH="1">
            <a:off x="10248265" y="3469005"/>
            <a:ext cx="1614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Data engineer data spans all experience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Across all job titles, the majority of data in the model is in mid and senior levels of experience.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863E384-385F-38DE-AB42-9EA27489AF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2144" y="2427288"/>
            <a:ext cx="3511563" cy="351631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FF15C6-52E1-8653-A788-D02E72900D3F}"/>
              </a:ext>
            </a:extLst>
          </p:cNvPr>
          <p:cNvSpPr/>
          <p:nvPr/>
        </p:nvSpPr>
        <p:spPr>
          <a:xfrm>
            <a:off x="7895038" y="3375660"/>
            <a:ext cx="1449705" cy="2567940"/>
          </a:xfrm>
          <a:prstGeom prst="roundRect">
            <a:avLst/>
          </a:prstGeom>
          <a:solidFill>
            <a:srgbClr val="C8FAEA">
              <a:alpha val="50196"/>
            </a:srgb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013FCD-9F72-1BCB-9B8B-4A19C5A9F278}"/>
              </a:ext>
            </a:extLst>
          </p:cNvPr>
          <p:cNvSpPr/>
          <p:nvPr/>
        </p:nvSpPr>
        <p:spPr>
          <a:xfrm>
            <a:off x="7157803" y="3775710"/>
            <a:ext cx="2914650" cy="44196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3799"/>
            <a:ext cx="4483051" cy="1562959"/>
          </a:xfrm>
        </p:spPr>
        <p:txBody>
          <a:bodyPr/>
          <a:lstStyle/>
          <a:p>
            <a:r>
              <a:rPr lang="en-US" dirty="0"/>
              <a:t>Website Development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9649" y="338665"/>
            <a:ext cx="6493466" cy="254372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3914018"/>
            <a:ext cx="11128947" cy="2158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Flask, HTML and CSS to build a user interface to get salary predictions based on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the coding to optimize appropriate flow and navigation among website pages (</a:t>
            </a:r>
            <a:r>
              <a:rPr lang="en-US" dirty="0" err="1"/>
              <a:t>eg</a:t>
            </a:r>
            <a:r>
              <a:rPr lang="en-US" dirty="0"/>
              <a:t>, included error messages for data entry validation, button to return to calculator from prediction and tableau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pages with supportive data visualizations for users who wanted additional background on the data science employment landscape and the development of the model.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0877"/>
          </a:xfrm>
        </p:spPr>
        <p:txBody>
          <a:bodyPr/>
          <a:lstStyle/>
          <a:p>
            <a:r>
              <a:rPr lang="en-US" dirty="0"/>
              <a:t>App Files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49919-E91B-D59A-1A08-7EA25C20D055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4E184-236C-3430-B161-C2D586C76314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5998-E8E4-B9F2-4A0A-AE4B07C147A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8D75A3E-A6BA-138E-58E1-1A9E5D33D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182193"/>
              </p:ext>
            </p:extLst>
          </p:nvPr>
        </p:nvGraphicFramePr>
        <p:xfrm>
          <a:off x="414256" y="1255599"/>
          <a:ext cx="11363488" cy="5274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69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1824-7035-CB64-0B44-52FBC34E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br>
              <a:rPr lang="en-US" dirty="0"/>
            </a:br>
            <a:r>
              <a:rPr lang="en-US" dirty="0"/>
              <a:t>Navigation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EA665-832F-06C6-5EA8-066119CAF0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E6ED-70AA-A8AE-E21E-18982A1A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0CD1-150B-4AAA-3697-8C238885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DBEEC1-8A82-C569-E92D-8277CD4C7CC3}"/>
              </a:ext>
            </a:extLst>
          </p:cNvPr>
          <p:cNvSpPr/>
          <p:nvPr/>
        </p:nvSpPr>
        <p:spPr>
          <a:xfrm>
            <a:off x="3405188" y="2190750"/>
            <a:ext cx="1995489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 Page (Calculator Form)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ECB073-F899-65D6-8A99-20F7100FE515}"/>
              </a:ext>
            </a:extLst>
          </p:cNvPr>
          <p:cNvSpPr/>
          <p:nvPr/>
        </p:nvSpPr>
        <p:spPr>
          <a:xfrm>
            <a:off x="6996113" y="3386034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74BCB-9AF7-9802-7B98-38C0D18065F5}"/>
              </a:ext>
            </a:extLst>
          </p:cNvPr>
          <p:cNvSpPr/>
          <p:nvPr/>
        </p:nvSpPr>
        <p:spPr>
          <a:xfrm>
            <a:off x="6974681" y="2190750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C946D6-5C9B-699B-CC01-AEF5687547F5}"/>
              </a:ext>
            </a:extLst>
          </p:cNvPr>
          <p:cNvSpPr/>
          <p:nvPr/>
        </p:nvSpPr>
        <p:spPr>
          <a:xfrm>
            <a:off x="6996113" y="4581318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DC145B-C05D-41ED-F95D-84A28B795A47}"/>
              </a:ext>
            </a:extLst>
          </p:cNvPr>
          <p:cNvSpPr/>
          <p:nvPr/>
        </p:nvSpPr>
        <p:spPr>
          <a:xfrm>
            <a:off x="9224963" y="2204371"/>
            <a:ext cx="2107406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Compensation Info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0E412FD-6701-E9C7-056B-C2A4A743E0C2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H="1">
            <a:off x="4402933" y="2661571"/>
            <a:ext cx="6929436" cy="443579"/>
          </a:xfrm>
          <a:prstGeom prst="bentConnector4">
            <a:avLst>
              <a:gd name="adj1" fmla="val -3299"/>
              <a:gd name="adj2" fmla="val 76766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EE3B15-F8D3-2B4E-B00E-B26F67CE6135}"/>
              </a:ext>
            </a:extLst>
          </p:cNvPr>
          <p:cNvSpPr/>
          <p:nvPr/>
        </p:nvSpPr>
        <p:spPr>
          <a:xfrm>
            <a:off x="6671070" y="1214438"/>
            <a:ext cx="1995489" cy="6159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Salary Prediction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77DAE6A-523A-C3B5-1CC7-574CAF7CD3D4}"/>
              </a:ext>
            </a:extLst>
          </p:cNvPr>
          <p:cNvCxnSpPr>
            <a:cxnSpLocks/>
            <a:stCxn id="7" idx="0"/>
            <a:endCxn id="26" idx="0"/>
          </p:cNvCxnSpPr>
          <p:nvPr/>
        </p:nvCxnSpPr>
        <p:spPr>
          <a:xfrm rot="5400000" flipH="1" flipV="1">
            <a:off x="5547718" y="69653"/>
            <a:ext cx="976312" cy="3265882"/>
          </a:xfrm>
          <a:prstGeom prst="bentConnector3">
            <a:avLst>
              <a:gd name="adj1" fmla="val 156098"/>
            </a:avLst>
          </a:prstGeom>
          <a:ln w="508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8821531-BCA5-9CC5-02BC-6B7EED18BE5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400677" y="2647950"/>
            <a:ext cx="1574004" cy="12700"/>
          </a:xfrm>
          <a:prstGeom prst="bentConnector3">
            <a:avLst>
              <a:gd name="adj1" fmla="val 50000"/>
            </a:avLst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4A028335-46F5-4881-A22B-3CD4A74B64E9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400677" y="2647950"/>
            <a:ext cx="1595436" cy="2390568"/>
          </a:xfrm>
          <a:prstGeom prst="bentConnector3">
            <a:avLst>
              <a:gd name="adj1" fmla="val 50000"/>
            </a:avLst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A1CC40E2-1629-BA3D-8121-BE05B95C6C5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400677" y="2647950"/>
            <a:ext cx="1595436" cy="1195284"/>
          </a:xfrm>
          <a:prstGeom prst="bentConnector3">
            <a:avLst>
              <a:gd name="adj1" fmla="val 50000"/>
            </a:avLst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45AF2C-663C-615A-5B88-BC162751E54A}"/>
              </a:ext>
            </a:extLst>
          </p:cNvPr>
          <p:cNvCxnSpPr>
            <a:stCxn id="26" idx="3"/>
            <a:endCxn id="11" idx="0"/>
          </p:cNvCxnSpPr>
          <p:nvPr/>
        </p:nvCxnSpPr>
        <p:spPr>
          <a:xfrm>
            <a:off x="8666559" y="1522426"/>
            <a:ext cx="1612107" cy="681945"/>
          </a:xfrm>
          <a:prstGeom prst="bentConnector2">
            <a:avLst/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7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B0A8-FB52-74D3-444B-C2C003AE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Data-Related Jobs Salary Predictor app - </a:t>
            </a:r>
            <a:br>
              <a:rPr lang="en-US" dirty="0"/>
            </a:br>
            <a:r>
              <a:rPr lang="en-US" dirty="0"/>
              <a:t>Landing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9750-3AAD-3917-C4AC-5C79FAEC7A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14BF2-F75D-6461-8112-80BBBF07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D6A9-3A49-503A-0AEA-F7DF5DECD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250E1C-DCBF-BE55-22CB-00200B15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666" y="2112963"/>
            <a:ext cx="8566669" cy="3979862"/>
          </a:xfrm>
        </p:spPr>
      </p:pic>
    </p:spTree>
    <p:extLst>
      <p:ext uri="{BB962C8B-B14F-4D97-AF65-F5344CB8AC3E}">
        <p14:creationId xmlns:p14="http://schemas.microsoft.com/office/powerpoint/2010/main" val="24581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Website Development</a:t>
            </a:r>
          </a:p>
          <a:p>
            <a:r>
              <a:rPr lang="en-US" dirty="0"/>
              <a:t>Data Modeling Implementation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E1FC-CF46-22C2-C00F-B8FB3228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Navigation and User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BC28E0-551B-DDAF-5E51-28D1A7B1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8025" y="2132587"/>
            <a:ext cx="3489717" cy="15564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B8C-B53E-9DFB-A68A-14A30790C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C75A-4AAE-226D-34DC-059E9E35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30FA-0F61-21E3-E4E2-E0C8AF8B5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83F43-4588-1ED4-417F-0DC349D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9" y="1374498"/>
            <a:ext cx="2630224" cy="32689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3B7DAB-9863-247B-CCF8-ED094F8FD45C}"/>
              </a:ext>
            </a:extLst>
          </p:cNvPr>
          <p:cNvSpPr txBox="1"/>
          <p:nvPr/>
        </p:nvSpPr>
        <p:spPr>
          <a:xfrm>
            <a:off x="8151757" y="1164115"/>
            <a:ext cx="3822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Error on the data entry form prompting user for appropriate data entry within </a:t>
            </a:r>
            <a:r>
              <a:rPr lang="en-US" dirty="0" err="1"/>
              <a:t>prespecificed</a:t>
            </a:r>
            <a:r>
              <a:rPr lang="en-US" dirty="0"/>
              <a:t>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66B3-1739-EB80-A618-8B799158899B}"/>
              </a:ext>
            </a:extLst>
          </p:cNvPr>
          <p:cNvSpPr txBox="1"/>
          <p:nvPr/>
        </p:nvSpPr>
        <p:spPr>
          <a:xfrm>
            <a:off x="470388" y="4830235"/>
            <a:ext cx="33729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Buttons to navigate among pages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90BD7-0D72-58B2-55C9-1E2DE41BA680}"/>
              </a:ext>
            </a:extLst>
          </p:cNvPr>
          <p:cNvSpPr txBox="1"/>
          <p:nvPr/>
        </p:nvSpPr>
        <p:spPr>
          <a:xfrm>
            <a:off x="3193418" y="1268884"/>
            <a:ext cx="275494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Example of tableau visualization from one of the 3 pages user can navigate to for supporting data about the original dataset and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4FF27-DA22-3097-ACFE-88A23596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9" y="5220172"/>
            <a:ext cx="3144350" cy="1032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91711-1219-692B-EBB2-478B652CC3B9}"/>
              </a:ext>
            </a:extLst>
          </p:cNvPr>
          <p:cNvSpPr txBox="1"/>
          <p:nvPr/>
        </p:nvSpPr>
        <p:spPr>
          <a:xfrm>
            <a:off x="4537365" y="5385395"/>
            <a:ext cx="1524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/>
              <a:t>Educational page about compensation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094FBF-3E24-444A-683D-19C7A83DD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636" y="3983765"/>
            <a:ext cx="5590975" cy="223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275408" cy="2648680"/>
          </a:xfrm>
        </p:spPr>
        <p:txBody>
          <a:bodyPr/>
          <a:lstStyle/>
          <a:p>
            <a:pPr algn="ctr"/>
            <a:r>
              <a:rPr lang="en-US" dirty="0"/>
              <a:t>Model 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4841" y="4097338"/>
            <a:ext cx="3594032" cy="2351087"/>
          </a:xfrm>
          <a:noFill/>
        </p:spPr>
        <p:txBody>
          <a:bodyPr>
            <a:normAutofit/>
          </a:bodyPr>
          <a:lstStyle/>
          <a:p>
            <a:pPr marL="0" indent="0" algn="ctr"/>
            <a:r>
              <a:rPr lang="en-US" sz="3200" dirty="0"/>
              <a:t>Live demonstration </a:t>
            </a:r>
            <a:r>
              <a:rPr lang="en-US" sz="3200" dirty="0">
                <a:hlinkClick r:id="rId3"/>
              </a:rPr>
              <a:t>Link</a:t>
            </a:r>
            <a:endParaRPr lang="en-US" sz="3200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r="34515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265C-92BE-41C7-2029-A85D704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72759"/>
            <a:ext cx="11097551" cy="865955"/>
          </a:xfrm>
        </p:spPr>
        <p:txBody>
          <a:bodyPr/>
          <a:lstStyle/>
          <a:p>
            <a:r>
              <a:rPr lang="en-US" sz="4000" dirty="0"/>
              <a:t>Data Entry &amp; Results Prediction </a:t>
            </a:r>
            <a:r>
              <a:rPr lang="en-US" sz="4000" dirty="0" err="1"/>
              <a:t>Demonstrration</a:t>
            </a:r>
            <a:r>
              <a:rPr lang="en-US" sz="4000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B44FB8-9896-7009-3C1B-E0BC4BA70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9462" y="1244740"/>
            <a:ext cx="5437186" cy="535354"/>
          </a:xfrm>
        </p:spPr>
        <p:txBody>
          <a:bodyPr anchor="t"/>
          <a:lstStyle/>
          <a:p>
            <a:r>
              <a:rPr lang="en-US" dirty="0"/>
              <a:t>Data Entry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DE3D9D-868A-8402-AF94-B2C748C05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9462" y="3933886"/>
            <a:ext cx="5436392" cy="535354"/>
          </a:xfrm>
        </p:spPr>
        <p:txBody>
          <a:bodyPr anchor="t"/>
          <a:lstStyle/>
          <a:p>
            <a:r>
              <a:rPr lang="en-US" dirty="0"/>
              <a:t>Results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B3DB-204F-F7DA-1AF2-E348E4E2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B2EAF-5860-E39D-BEBA-E00E3B1C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8207-2D25-C0C0-FA80-9A536C7F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E2894-9200-5E29-D919-9CF9F764833E}"/>
              </a:ext>
            </a:extLst>
          </p:cNvPr>
          <p:cNvSpPr txBox="1"/>
          <p:nvPr/>
        </p:nvSpPr>
        <p:spPr>
          <a:xfrm>
            <a:off x="6053921" y="1546082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Entry level, data analyst, 100% remote, small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0B4DE-C1D4-DAEB-1469-FA20D6AB6744}"/>
              </a:ext>
            </a:extLst>
          </p:cNvPr>
          <p:cNvSpPr txBox="1"/>
          <p:nvPr/>
        </p:nvSpPr>
        <p:spPr>
          <a:xfrm>
            <a:off x="6053921" y="4241254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Predicted salary between 40-100K USD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709C4-A69A-9B67-0722-9FE8A4B6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88" y="3900835"/>
            <a:ext cx="5437185" cy="227435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C84A6D-3B15-71D3-5026-97E19FD839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3" y="1268743"/>
            <a:ext cx="5429250" cy="2524935"/>
          </a:xfrm>
        </p:spPr>
      </p:pic>
    </p:spTree>
    <p:extLst>
      <p:ext uri="{BB962C8B-B14F-4D97-AF65-F5344CB8AC3E}">
        <p14:creationId xmlns:p14="http://schemas.microsoft.com/office/powerpoint/2010/main" val="187333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1E0DDC-E1EC-18BD-FCE3-9C1EC5A4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Salary Predictions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22276E4-C46A-4EE7-4DF2-EDD8C20BA5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89637" y="3252801"/>
            <a:ext cx="3563938" cy="18748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8FD8B24-3704-3C21-6588-C06EF53F43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93988" y="3273306"/>
            <a:ext cx="3508375" cy="18242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30E8-4F48-C7FB-097C-894695DAAC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3D52B-DDB5-F9F7-298B-1965F625CE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8091-10BC-45C2-87C7-51B137A71B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068EC-AD95-0645-A95E-D5EA7F0430F0}"/>
              </a:ext>
            </a:extLst>
          </p:cNvPr>
          <p:cNvSpPr txBox="1"/>
          <p:nvPr/>
        </p:nvSpPr>
        <p:spPr>
          <a:xfrm>
            <a:off x="2121374" y="2266729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Mid level, data engineer,</a:t>
            </a:r>
          </a:p>
          <a:p>
            <a:pPr algn="ctr"/>
            <a:r>
              <a:rPr lang="en-US" dirty="0"/>
              <a:t>50% remote, mid-size company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BD57A-1AC1-20E1-AD56-8881FFDD5A33}"/>
              </a:ext>
            </a:extLst>
          </p:cNvPr>
          <p:cNvSpPr txBox="1"/>
          <p:nvPr/>
        </p:nvSpPr>
        <p:spPr>
          <a:xfrm>
            <a:off x="6370162" y="2246271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Senior level, data scientist,</a:t>
            </a:r>
          </a:p>
          <a:p>
            <a:pPr algn="ctr"/>
            <a:r>
              <a:rPr lang="en-US" dirty="0"/>
              <a:t>50% remote, large company</a:t>
            </a:r>
          </a:p>
        </p:txBody>
      </p:sp>
    </p:spTree>
    <p:extLst>
      <p:ext uri="{BB962C8B-B14F-4D97-AF65-F5344CB8AC3E}">
        <p14:creationId xmlns:p14="http://schemas.microsoft.com/office/powerpoint/2010/main" val="7604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5574" y="4157966"/>
            <a:ext cx="7958249" cy="1913494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was trained and the goal of the project was met.</a:t>
            </a:r>
          </a:p>
          <a:p>
            <a:r>
              <a:rPr lang="en-US" dirty="0"/>
              <a:t>The app is functional for predicting salary of a job in the data sciences in the US based on four inputs.  </a:t>
            </a:r>
          </a:p>
          <a:p>
            <a:r>
              <a:rPr lang="en-US" dirty="0"/>
              <a:t>Model can be refined in the future and updated as well with new data annually as it becomes available from aijobs.com through Kaggle.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5995B-DE9A-26E0-DB2A-CB40159A98B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D03D5-7CB3-E2FB-BBD3-F1D1B6D5C35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9114A44-3CD0-A6C6-7B24-43128E31630A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14741" b="1"/>
          <a:stretch/>
        </p:blipFill>
        <p:spPr>
          <a:xfrm>
            <a:off x="9389115" y="251160"/>
            <a:ext cx="1569638" cy="1040103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1878" y="1449012"/>
            <a:ext cx="10926691" cy="4752779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Flexibility</a:t>
            </a:r>
            <a:r>
              <a:rPr lang="en-US" sz="2100" dirty="0">
                <a:latin typeface="Gill Sans MT (Body)"/>
              </a:rPr>
              <a:t>: Be flexible when refining the dataset and model.  Data modeling is iterative and the model evolves as our understanding of the data deepened.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Scope Modification</a:t>
            </a:r>
            <a:r>
              <a:rPr lang="en-US" sz="2100" dirty="0">
                <a:latin typeface="Gill Sans MT (Body)"/>
              </a:rPr>
              <a:t>:  We needed to reduce the scope based on time constraints.  We planned to answer 3 questions with the model,  but in the direction we built and trained the model, we are able to answer one.  The model is  built to predict salary based on inputs.  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Future steps </a:t>
            </a:r>
            <a:r>
              <a:rPr lang="en-US" sz="2100" dirty="0">
                <a:latin typeface="Gill Sans MT (Body)"/>
              </a:rPr>
              <a:t>are to complete additional models to predict job title or experience level based on salary. 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Multiple people training the model </a:t>
            </a:r>
            <a:r>
              <a:rPr lang="en-US" sz="2100" b="0" i="0" dirty="0">
                <a:effectLst/>
                <a:latin typeface="Gill Sans MT (Body)"/>
              </a:rPr>
              <a:t>in different ways independently was efficient.  Allowed for earlier model completion and time available to focus on the app.</a:t>
            </a:r>
            <a:endParaRPr lang="en-US" sz="2100" dirty="0">
              <a:latin typeface="Gill Sans MT (Body)"/>
            </a:endParaRP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Good communication and collaboration </a:t>
            </a:r>
            <a:r>
              <a:rPr lang="en-US" sz="2100" b="0" i="0" dirty="0">
                <a:effectLst/>
                <a:latin typeface="Gill Sans MT (Body)"/>
              </a:rPr>
              <a:t>during analysis portion &amp; web development allowed for ease of integration of multiple parts of the app being built simultaneously.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Constant communication and frequent pushes to </a:t>
            </a:r>
            <a:r>
              <a:rPr lang="en-US" sz="2100" dirty="0" err="1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Github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557E9-B2DE-7003-7917-93F905FEEC2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D38D-7342-F213-4AEC-FA19B76F086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3DD0C-E1C1-4D5C-456D-E7A168CC31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17" y="3193324"/>
            <a:ext cx="6969592" cy="199785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negotiate salary </a:t>
            </a:r>
            <a:br>
              <a:rPr lang="en-US" dirty="0"/>
            </a:br>
            <a:r>
              <a:rPr lang="en-US" dirty="0"/>
              <a:t>for your new data science position… </a:t>
            </a:r>
            <a:br>
              <a:rPr lang="en-US" dirty="0"/>
            </a:br>
            <a:r>
              <a:rPr lang="en-US" dirty="0"/>
              <a:t>this app is here to help. 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Know your worth  *  You are your best advocate.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https://github.com/CMccormick0003/Data_Science_Salary_Trends.git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Placeholder 16" descr="A person holding money in their hands&#10;&#10;Description automatically generated with low confidence">
            <a:extLst>
              <a:ext uri="{FF2B5EF4-FFF2-40B4-BE49-F238E27FC236}">
                <a16:creationId xmlns:a16="http://schemas.microsoft.com/office/drawing/2014/main" id="{1FF434AE-5305-4C9F-BE40-80BEA867C9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51" r="16651"/>
          <a:stretch>
            <a:fillRect/>
          </a:stretch>
        </p:blipFill>
        <p:spPr>
          <a:xfrm>
            <a:off x="6607176" y="1255326"/>
            <a:ext cx="2936876" cy="2936876"/>
          </a:xfrm>
        </p:spPr>
      </p:pic>
      <p:pic>
        <p:nvPicPr>
          <p:cNvPr id="27" name="Picture Placeholder 26" descr="A person sitting at a desk using a computer&#10;&#10;Description automatically generated with low confidence">
            <a:extLst>
              <a:ext uri="{FF2B5EF4-FFF2-40B4-BE49-F238E27FC236}">
                <a16:creationId xmlns:a16="http://schemas.microsoft.com/office/drawing/2014/main" id="{5395F7EA-BEE6-7682-15E1-799CCFC2EB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9451688" y="3324733"/>
            <a:ext cx="2576799" cy="257679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48028-1D8F-F92B-9165-56D8213D8A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39D5B-7851-86CB-5666-28866767A33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F4B72-D793-626A-0E8F-6D3CDAAF17E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" name="Picture Placeholder 17" descr="A person drawing on a white board">
            <a:extLst>
              <a:ext uri="{FF2B5EF4-FFF2-40B4-BE49-F238E27FC236}">
                <a16:creationId xmlns:a16="http://schemas.microsoft.com/office/drawing/2014/main" id="{0EF66622-3ED5-918A-0C72-4D8F3C3E2F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8862" y="739911"/>
            <a:ext cx="1860279" cy="1860279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E235AA-CC64-45F0-808A-67475FEF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9274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3A242-E60A-260F-BC18-1650748306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8172" y="1242020"/>
            <a:ext cx="5066553" cy="5032656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pPr marL="0" indent="0">
              <a:lnSpc>
                <a:spcPct val="100000"/>
              </a:lnSpc>
            </a:pPr>
            <a:r>
              <a:rPr lang="en-US" sz="1400" b="1" dirty="0"/>
              <a:t>Original dataset:  </a:t>
            </a:r>
            <a:r>
              <a:rPr lang="en-US" sz="1400" dirty="0">
                <a:hlinkClick r:id="rId2"/>
              </a:rPr>
              <a:t>https://www.kaggle.com/datasets/arnabchaki/data-science-salaries-2023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app: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Index.html:  </a:t>
            </a:r>
            <a:r>
              <a:rPr lang="en-US" sz="1400" dirty="0">
                <a:hlinkClick r:id="rId3"/>
              </a:rPr>
              <a:t>https://unsplash.com/photos/mcSDtbWXUZU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Results.html:  </a:t>
            </a:r>
            <a:r>
              <a:rPr lang="en-US" sz="1400" dirty="0">
                <a:hlinkClick r:id="rId4"/>
              </a:rPr>
              <a:t>https://unsplash.com/photos/xuTJZ7uD7PI</a:t>
            </a:r>
            <a:r>
              <a:rPr lang="en-US" sz="1400" dirty="0"/>
              <a:t> and </a:t>
            </a:r>
            <a:r>
              <a:rPr lang="en-US" sz="1400" dirty="0">
                <a:hlinkClick r:id="rId5"/>
              </a:rPr>
              <a:t>https://cdn.pixabay.com/photo/2015/06/19/21/24/avenue-815297_1280.jpg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presentation: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Introduction slide: </a:t>
            </a:r>
            <a:r>
              <a:rPr lang="en-US" sz="1400" dirty="0">
                <a:hlinkClick r:id="rId6"/>
              </a:rPr>
              <a:t>https://unsplash.com/photos/klMii3cR9iI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App Navigation slide:  </a:t>
            </a:r>
            <a:r>
              <a:rPr lang="en-US" sz="1400" dirty="0">
                <a:hlinkClick r:id="rId7"/>
              </a:rPr>
              <a:t>https://unsplash.com/photos/oWrRxo9UdM4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Know your worth slide: </a:t>
            </a:r>
            <a:r>
              <a:rPr lang="en-US" sz="1400" dirty="0">
                <a:hlinkClick r:id="rId8"/>
              </a:rPr>
              <a:t>https://unsplash.com/photos/-8a5eJ1-mmQ</a:t>
            </a:r>
            <a:r>
              <a:rPr lang="en-US" sz="1400" dirty="0"/>
              <a:t> and </a:t>
            </a:r>
            <a:r>
              <a:rPr lang="en-US" sz="1400" dirty="0">
                <a:hlinkClick r:id="rId9"/>
              </a:rPr>
              <a:t>https://unsplash.com/photos/5ZnS3wK6sUg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Sources slide:  </a:t>
            </a:r>
            <a:r>
              <a:rPr lang="en-US" sz="1400" dirty="0">
                <a:hlinkClick r:id="rId10"/>
              </a:rPr>
              <a:t>https://unsplash.com/photos/64YrPKiguAE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Questions slide: </a:t>
            </a:r>
            <a:r>
              <a:rPr lang="en-US" sz="1400" dirty="0">
                <a:hlinkClick r:id="rId11"/>
              </a:rPr>
              <a:t>https://unsplash.com/photos/IgUR1iX0mqM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0F460-5F40-DABC-0D0E-7CF92AF2B9A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alpha val="80000"/>
                  </a:schemeClr>
                </a:solidFill>
              </a:rPr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A9612-8CB7-82E2-CC8A-2C8FE566038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alpha val="80000"/>
                  </a:schemeClr>
                </a:solidFill>
              </a:rPr>
              <a:t>Data-Related Jobs Salary Predictor app</a:t>
            </a:r>
            <a:endParaRPr lang="en-US">
              <a:solidFill>
                <a:schemeClr val="tx1">
                  <a:lumMod val="95000"/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7F0-280B-66C0-1CE2-3D0B46ED3978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2" name="Picture Placeholder 26" descr="Data Points Digital background">
            <a:extLst>
              <a:ext uri="{FF2B5EF4-FFF2-40B4-BE49-F238E27FC236}">
                <a16:creationId xmlns:a16="http://schemas.microsoft.com/office/drawing/2014/main" id="{6045BEFC-8992-9F90-B486-45640CA8A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983" y="614511"/>
            <a:ext cx="6080757" cy="5587282"/>
          </a:xfrm>
          <a:prstGeom prst="rect">
            <a:avLst/>
          </a:prstGeom>
        </p:spPr>
      </p:pic>
      <p:pic>
        <p:nvPicPr>
          <p:cNvPr id="11" name="Picture Placeholder 10" descr="A person sitting at a desk with two computers&#10;&#10;Description automatically generated with low confidence">
            <a:extLst>
              <a:ext uri="{FF2B5EF4-FFF2-40B4-BE49-F238E27FC236}">
                <a16:creationId xmlns:a16="http://schemas.microsoft.com/office/drawing/2014/main" id="{B3927FDD-3389-CEA1-AE57-40DF2D9FCF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3"/>
          <a:srcRect l="10029" r="10029"/>
          <a:stretch/>
        </p:blipFill>
        <p:spPr>
          <a:xfrm>
            <a:off x="5956447" y="839942"/>
            <a:ext cx="5647828" cy="5178116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25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231158"/>
            <a:ext cx="5437187" cy="252761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3393" y="2901875"/>
            <a:ext cx="6379210" cy="288036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1DAF4-1A17-A524-8D83-C9031BD01A29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173C8-B05F-F0D5-FEA7-0109CB0E99BB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03BDB-A22E-79B3-C54B-2E834899374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 descr="woman and man sitting in front of monitor">
            <a:extLst>
              <a:ext uri="{FF2B5EF4-FFF2-40B4-BE49-F238E27FC236}">
                <a16:creationId xmlns:a16="http://schemas.microsoft.com/office/drawing/2014/main" id="{F970EB84-2B1A-1795-58BE-297B75A94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1502103"/>
            <a:ext cx="4867299" cy="30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26" descr="Data Points Digital background">
            <a:extLst>
              <a:ext uri="{FF2B5EF4-FFF2-40B4-BE49-F238E27FC236}">
                <a16:creationId xmlns:a16="http://schemas.microsoft.com/office/drawing/2014/main" id="{A9CE2F10-A77A-1133-E4D6-03CD8FFF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r="21664"/>
          <a:stretch/>
        </p:blipFill>
        <p:spPr>
          <a:xfrm>
            <a:off x="3227990" y="939473"/>
            <a:ext cx="3825449" cy="382544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740310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740309" y="0"/>
            <a:ext cx="2789149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76074" y="4095946"/>
            <a:ext cx="7307901" cy="1976242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aim of this project was to create a model and app to predict salary of data science jobs in the US based on job title.</a:t>
            </a:r>
          </a:p>
          <a:p>
            <a:r>
              <a:rPr lang="en-US" dirty="0"/>
              <a:t>Data source:  Self-reported data from employees to </a:t>
            </a:r>
            <a:r>
              <a:rPr lang="en-US" dirty="0" err="1"/>
              <a:t>aijobs</a:t>
            </a:r>
            <a:r>
              <a:rPr lang="en-US" dirty="0"/>
              <a:t> in 1Q2023.   Original csv from Kaggle 31May2023. </a:t>
            </a:r>
          </a:p>
          <a:p>
            <a:r>
              <a:rPr lang="en-US" dirty="0"/>
              <a:t>The project team successfully created a random forest model that predicts salary and an app for a user to interact with the model.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7C7CCFA6-DDBF-B862-9233-D97C5158CCE4}"/>
              </a:ext>
            </a:extLst>
          </p:cNvPr>
          <p:cNvSpPr txBox="1">
            <a:spLocks/>
          </p:cNvSpPr>
          <p:nvPr/>
        </p:nvSpPr>
        <p:spPr>
          <a:xfrm>
            <a:off x="550863" y="649960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046EC76-5411-6969-13CC-1C78F624A479}"/>
              </a:ext>
            </a:extLst>
          </p:cNvPr>
          <p:cNvSpPr txBox="1">
            <a:spLocks/>
          </p:cNvSpPr>
          <p:nvPr/>
        </p:nvSpPr>
        <p:spPr>
          <a:xfrm>
            <a:off x="3359150" y="649960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5592606-6C1E-72B4-1537-2AE4396D3D37}"/>
              </a:ext>
            </a:extLst>
          </p:cNvPr>
          <p:cNvSpPr txBox="1">
            <a:spLocks/>
          </p:cNvSpPr>
          <p:nvPr/>
        </p:nvSpPr>
        <p:spPr>
          <a:xfrm>
            <a:off x="9948863" y="649960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Placeholder 4" descr="A picture containing colorfulness, pattern, text, art&#10;&#10;Description automatically generated">
            <a:extLst>
              <a:ext uri="{FF2B5EF4-FFF2-40B4-BE49-F238E27FC236}">
                <a16:creationId xmlns:a16="http://schemas.microsoft.com/office/drawing/2014/main" id="{A924E68F-6652-9F57-E1C5-F87F0CC4D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632" b="3632"/>
          <a:stretch>
            <a:fillRect/>
          </a:stretch>
        </p:blipFill>
        <p:spPr>
          <a:xfrm>
            <a:off x="6584598" y="0"/>
            <a:ext cx="2553305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E4B03B0-0907-4791-3D33-AA1A974307B8}"/>
              </a:ext>
            </a:extLst>
          </p:cNvPr>
          <p:cNvSpPr txBox="1">
            <a:spLocks/>
          </p:cNvSpPr>
          <p:nvPr/>
        </p:nvSpPr>
        <p:spPr>
          <a:xfrm>
            <a:off x="557898" y="64960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A250BC0-B50D-D023-87BA-3AD5BE8D3930}"/>
              </a:ext>
            </a:extLst>
          </p:cNvPr>
          <p:cNvSpPr txBox="1">
            <a:spLocks/>
          </p:cNvSpPr>
          <p:nvPr/>
        </p:nvSpPr>
        <p:spPr>
          <a:xfrm>
            <a:off x="3366185" y="64960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E9B3D1-F7FE-1D66-0B10-31BD0EC8210A}"/>
              </a:ext>
            </a:extLst>
          </p:cNvPr>
          <p:cNvSpPr txBox="1">
            <a:spLocks/>
          </p:cNvSpPr>
          <p:nvPr/>
        </p:nvSpPr>
        <p:spPr>
          <a:xfrm>
            <a:off x="9955898" y="64960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8D0B0-1223-E235-9079-B5FDEE75A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1" y="617972"/>
            <a:ext cx="11376066" cy="55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58012038-9DFA-59CA-548C-C9BE8AA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6007"/>
            <a:ext cx="11091600" cy="1113496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4BACA68-1D0D-8EAD-FF77-469EB8D23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56904"/>
              </p:ext>
            </p:extLst>
          </p:nvPr>
        </p:nvGraphicFramePr>
        <p:xfrm>
          <a:off x="595293" y="1582025"/>
          <a:ext cx="10677756" cy="4574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16">
                  <a:extLst>
                    <a:ext uri="{9D8B030D-6E8A-4147-A177-3AD203B41FA5}">
                      <a16:colId xmlns:a16="http://schemas.microsoft.com/office/drawing/2014/main" val="3041728667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3354840472"/>
                    </a:ext>
                  </a:extLst>
                </a:gridCol>
                <a:gridCol w="812609">
                  <a:extLst>
                    <a:ext uri="{9D8B030D-6E8A-4147-A177-3AD203B41FA5}">
                      <a16:colId xmlns:a16="http://schemas.microsoft.com/office/drawing/2014/main" val="2383351662"/>
                    </a:ext>
                  </a:extLst>
                </a:gridCol>
                <a:gridCol w="809823">
                  <a:extLst>
                    <a:ext uri="{9D8B030D-6E8A-4147-A177-3AD203B41FA5}">
                      <a16:colId xmlns:a16="http://schemas.microsoft.com/office/drawing/2014/main" val="3452272311"/>
                    </a:ext>
                  </a:extLst>
                </a:gridCol>
                <a:gridCol w="610997">
                  <a:extLst>
                    <a:ext uri="{9D8B030D-6E8A-4147-A177-3AD203B41FA5}">
                      <a16:colId xmlns:a16="http://schemas.microsoft.com/office/drawing/2014/main" val="4143118586"/>
                    </a:ext>
                  </a:extLst>
                </a:gridCol>
                <a:gridCol w="873823">
                  <a:extLst>
                    <a:ext uri="{9D8B030D-6E8A-4147-A177-3AD203B41FA5}">
                      <a16:colId xmlns:a16="http://schemas.microsoft.com/office/drawing/2014/main" val="3199448949"/>
                    </a:ext>
                  </a:extLst>
                </a:gridCol>
                <a:gridCol w="1031170">
                  <a:extLst>
                    <a:ext uri="{9D8B030D-6E8A-4147-A177-3AD203B41FA5}">
                      <a16:colId xmlns:a16="http://schemas.microsoft.com/office/drawing/2014/main" val="1268966656"/>
                    </a:ext>
                  </a:extLst>
                </a:gridCol>
                <a:gridCol w="693384">
                  <a:extLst>
                    <a:ext uri="{9D8B030D-6E8A-4147-A177-3AD203B41FA5}">
                      <a16:colId xmlns:a16="http://schemas.microsoft.com/office/drawing/2014/main" val="1277050262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3226147811"/>
                    </a:ext>
                  </a:extLst>
                </a:gridCol>
                <a:gridCol w="736720">
                  <a:extLst>
                    <a:ext uri="{9D8B030D-6E8A-4147-A177-3AD203B41FA5}">
                      <a16:colId xmlns:a16="http://schemas.microsoft.com/office/drawing/2014/main" val="221579736"/>
                    </a:ext>
                  </a:extLst>
                </a:gridCol>
                <a:gridCol w="572042">
                  <a:extLst>
                    <a:ext uri="{9D8B030D-6E8A-4147-A177-3AD203B41FA5}">
                      <a16:colId xmlns:a16="http://schemas.microsoft.com/office/drawing/2014/main" val="803046044"/>
                    </a:ext>
                  </a:extLst>
                </a:gridCol>
                <a:gridCol w="771389">
                  <a:extLst>
                    <a:ext uri="{9D8B030D-6E8A-4147-A177-3AD203B41FA5}">
                      <a16:colId xmlns:a16="http://schemas.microsoft.com/office/drawing/2014/main" val="2038467438"/>
                    </a:ext>
                  </a:extLst>
                </a:gridCol>
                <a:gridCol w="819060">
                  <a:extLst>
                    <a:ext uri="{9D8B030D-6E8A-4147-A177-3AD203B41FA5}">
                      <a16:colId xmlns:a16="http://schemas.microsoft.com/office/drawing/2014/main" val="294513674"/>
                    </a:ext>
                  </a:extLst>
                </a:gridCol>
              </a:tblGrid>
              <a:tr h="1196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Pandas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Micro-soft csv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Tableau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Scikit-learn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Flask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Power-point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11634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Cleaning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013380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91616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00292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7463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Website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0212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01025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, graphic design, graphics&#10;&#10;Description automatically generated">
            <a:extLst>
              <a:ext uri="{FF2B5EF4-FFF2-40B4-BE49-F238E27FC236}">
                <a16:creationId xmlns:a16="http://schemas.microsoft.com/office/drawing/2014/main" id="{458347B8-1369-8393-02CD-ECCE0D0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80" y="2102726"/>
            <a:ext cx="1060428" cy="662767"/>
          </a:xfrm>
          <a:prstGeom prst="rect">
            <a:avLst/>
          </a:prstGeom>
        </p:spPr>
      </p:pic>
      <p:pic>
        <p:nvPicPr>
          <p:cNvPr id="47" name="Content Placeholder 4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42BEA0E-08AD-24B1-FD52-BB8F65C1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8451" y="2219459"/>
            <a:ext cx="797273" cy="42930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E5682-A18C-B744-2DB4-E537C071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87" y="2203944"/>
            <a:ext cx="460330" cy="46033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BFCE34-E000-5DBE-932A-C95957F2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0048" y="2249129"/>
            <a:ext cx="323050" cy="36996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A3B75D4-F9A9-6E0F-500B-2CE1730D6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4992" y="2249129"/>
            <a:ext cx="323050" cy="369961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9114FBD-607B-0BCC-2275-102A76F21C63}"/>
              </a:ext>
            </a:extLst>
          </p:cNvPr>
          <p:cNvSpPr txBox="1">
            <a:spLocks/>
          </p:cNvSpPr>
          <p:nvPr/>
        </p:nvSpPr>
        <p:spPr>
          <a:xfrm>
            <a:off x="595293" y="6506015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E75FF64-E05F-F794-DC38-59A52AF05D27}"/>
              </a:ext>
            </a:extLst>
          </p:cNvPr>
          <p:cNvSpPr txBox="1">
            <a:spLocks/>
          </p:cNvSpPr>
          <p:nvPr/>
        </p:nvSpPr>
        <p:spPr>
          <a:xfrm>
            <a:off x="3403580" y="6506015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773B98D-9EB4-E86E-EBFA-93C27921BD9E}"/>
              </a:ext>
            </a:extLst>
          </p:cNvPr>
          <p:cNvSpPr txBox="1">
            <a:spLocks/>
          </p:cNvSpPr>
          <p:nvPr/>
        </p:nvSpPr>
        <p:spPr>
          <a:xfrm>
            <a:off x="9993293" y="6506015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logo free microsoft powerpoint vector from seeklogo.com">
            <a:extLst>
              <a:ext uri="{FF2B5EF4-FFF2-40B4-BE49-F238E27FC236}">
                <a16:creationId xmlns:a16="http://schemas.microsoft.com/office/drawing/2014/main" id="{DB57C373-93F4-5242-B3A6-E8196DDD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36" y="2241536"/>
            <a:ext cx="385146" cy="38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 File Format Icon PNG vector in SVG, PDF, AI, CDR format">
            <a:extLst>
              <a:ext uri="{FF2B5EF4-FFF2-40B4-BE49-F238E27FC236}">
                <a16:creationId xmlns:a16="http://schemas.microsoft.com/office/drawing/2014/main" id="{4F36C3CB-AC58-D4D8-27A3-5BAA9786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85" y="2122203"/>
            <a:ext cx="830372" cy="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Tableau Software Logo Icons - Free in SVG, PNG, ICO ...">
            <a:extLst>
              <a:ext uri="{FF2B5EF4-FFF2-40B4-BE49-F238E27FC236}">
                <a16:creationId xmlns:a16="http://schemas.microsoft.com/office/drawing/2014/main" id="{62918EE2-2F50-BB28-B1FB-0D3AF4D9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37" y="2211643"/>
            <a:ext cx="444932" cy="4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560FBA1D-3614-3680-08A1-42EDD62D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71" y="2210223"/>
            <a:ext cx="447772" cy="4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5FE467D9-99C2-DDBA-0CD8-EA00F02742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1867" y="2090941"/>
            <a:ext cx="686337" cy="686337"/>
          </a:xfrm>
          <a:prstGeom prst="rect">
            <a:avLst/>
          </a:prstGeom>
        </p:spPr>
      </p:pic>
      <p:pic>
        <p:nvPicPr>
          <p:cNvPr id="19" name="Picture 18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42431E45-5A45-D5AB-8992-E9EB3AC95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779" y="2090941"/>
            <a:ext cx="686337" cy="686337"/>
          </a:xfrm>
          <a:prstGeom prst="rect">
            <a:avLst/>
          </a:prstGeom>
        </p:spPr>
      </p:pic>
      <p:pic>
        <p:nvPicPr>
          <p:cNvPr id="20" name="Picture 19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C55619D5-E7DC-2545-265F-56337B8DB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298" y="2090941"/>
            <a:ext cx="686337" cy="6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7A8C7E-4B1F-BED4-9640-BD4B1E7F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14935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2" name="Picture Placeholder 35" descr="A lady smiling in the office">
            <a:extLst>
              <a:ext uri="{FF2B5EF4-FFF2-40B4-BE49-F238E27FC236}">
                <a16:creationId xmlns:a16="http://schemas.microsoft.com/office/drawing/2014/main" id="{18946537-9074-F9ED-62C6-144C4E51B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162" y="1755030"/>
            <a:ext cx="1399243" cy="1187466"/>
          </a:xfrm>
          <a:prstGeom prst="rect">
            <a:avLst/>
          </a:prstGeom>
        </p:spPr>
      </p:pic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F502D196-372A-F33D-C723-0CD07AA49081}"/>
              </a:ext>
            </a:extLst>
          </p:cNvPr>
          <p:cNvSpPr txBox="1">
            <a:spLocks/>
          </p:cNvSpPr>
          <p:nvPr/>
        </p:nvSpPr>
        <p:spPr>
          <a:xfrm>
            <a:off x="9384324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Calogera McCormick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E122E2B-E6C3-A4E8-BFAF-95C2643A85AD}"/>
              </a:ext>
            </a:extLst>
          </p:cNvPr>
          <p:cNvSpPr txBox="1">
            <a:spLocks/>
          </p:cNvSpPr>
          <p:nvPr/>
        </p:nvSpPr>
        <p:spPr>
          <a:xfrm>
            <a:off x="9291784" y="4114367"/>
            <a:ext cx="2021988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Technical Project Manager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073D876-BCCE-EF8C-3BFB-6C6E0BE2435A}"/>
              </a:ext>
            </a:extLst>
          </p:cNvPr>
          <p:cNvSpPr txBox="1">
            <a:spLocks/>
          </p:cNvSpPr>
          <p:nvPr/>
        </p:nvSpPr>
        <p:spPr>
          <a:xfrm>
            <a:off x="1209121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Sana Ayubzai</a:t>
            </a:r>
            <a:endParaRPr lang="en-US" b="1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5D5EB5B7-0D0F-FEA8-0B91-FACB5B629E65}"/>
              </a:ext>
            </a:extLst>
          </p:cNvPr>
          <p:cNvSpPr txBox="1">
            <a:spLocks/>
          </p:cNvSpPr>
          <p:nvPr/>
        </p:nvSpPr>
        <p:spPr>
          <a:xfrm>
            <a:off x="1208997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Scientist </a:t>
            </a:r>
            <a:endParaRPr lang="en-US" dirty="0"/>
          </a:p>
        </p:txBody>
      </p: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1DB19FF0-CA83-C148-A734-D153129569C2}"/>
              </a:ext>
            </a:extLst>
          </p:cNvPr>
          <p:cNvSpPr txBox="1">
            <a:spLocks/>
          </p:cNvSpPr>
          <p:nvPr/>
        </p:nvSpPr>
        <p:spPr>
          <a:xfrm>
            <a:off x="317031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Minta Burke</a:t>
            </a:r>
            <a:endParaRPr lang="en-US" b="1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C647700F-93B9-3235-169E-421B6D814691}"/>
              </a:ext>
            </a:extLst>
          </p:cNvPr>
          <p:cNvSpPr txBox="1">
            <a:spLocks/>
          </p:cNvSpPr>
          <p:nvPr/>
        </p:nvSpPr>
        <p:spPr>
          <a:xfrm>
            <a:off x="317019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Engineer</a:t>
            </a:r>
            <a:endParaRPr lang="en-US" dirty="0"/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BDCE48A6-FC58-5857-E398-399FBD0BE078}"/>
              </a:ext>
            </a:extLst>
          </p:cNvPr>
          <p:cNvSpPr txBox="1">
            <a:spLocks/>
          </p:cNvSpPr>
          <p:nvPr/>
        </p:nvSpPr>
        <p:spPr>
          <a:xfrm>
            <a:off x="5240338" y="3213489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Tawn</a:t>
            </a:r>
            <a:r>
              <a:rPr lang="en-US" b="1" dirty="0"/>
              <a:t> </a:t>
            </a:r>
            <a:r>
              <a:rPr lang="en-US" b="1" dirty="0" err="1"/>
              <a:t>Scotton</a:t>
            </a:r>
            <a:endParaRPr lang="en-US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4142D4-5E1A-C3B3-B520-2DB6F4A618C2}"/>
              </a:ext>
            </a:extLst>
          </p:cNvPr>
          <p:cNvSpPr txBox="1">
            <a:spLocks/>
          </p:cNvSpPr>
          <p:nvPr/>
        </p:nvSpPr>
        <p:spPr>
          <a:xfrm>
            <a:off x="5240214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Architect</a:t>
            </a:r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4B4A086D-7FC2-F03A-15AC-AB4164EEBE9D}"/>
              </a:ext>
            </a:extLst>
          </p:cNvPr>
          <p:cNvSpPr txBox="1">
            <a:spLocks/>
          </p:cNvSpPr>
          <p:nvPr/>
        </p:nvSpPr>
        <p:spPr>
          <a:xfrm>
            <a:off x="7266123" y="3190273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Aaron </a:t>
            </a:r>
            <a:r>
              <a:rPr lang="en-US" b="1" dirty="0" err="1"/>
              <a:t>Lilleoien</a:t>
            </a:r>
            <a:endParaRPr lang="en-US" b="1" dirty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E7F6D860-4CC2-F4A8-501B-C88D0CAEA67F}"/>
              </a:ext>
            </a:extLst>
          </p:cNvPr>
          <p:cNvSpPr txBox="1">
            <a:spLocks/>
          </p:cNvSpPr>
          <p:nvPr/>
        </p:nvSpPr>
        <p:spPr>
          <a:xfrm>
            <a:off x="7265999" y="4114367"/>
            <a:ext cx="1711572" cy="63817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dirty="0"/>
              <a:t>Data Analyst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F1481-480C-733E-6F39-8D7FA0A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603" y="1740874"/>
            <a:ext cx="1253041" cy="1253041"/>
          </a:xfrm>
          <a:prstGeom prst="rect">
            <a:avLst/>
          </a:prstGeom>
        </p:spPr>
      </p:pic>
      <p:pic>
        <p:nvPicPr>
          <p:cNvPr id="25" name="Picture 2" descr="Minta Burke, MBA">
            <a:extLst>
              <a:ext uri="{FF2B5EF4-FFF2-40B4-BE49-F238E27FC236}">
                <a16:creationId xmlns:a16="http://schemas.microsoft.com/office/drawing/2014/main" id="{8BE08840-669C-80BD-8D9D-E13D884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04" y="1755029"/>
            <a:ext cx="1185149" cy="11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6C5E50-D82E-0FDF-7DFD-480551D16201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D37DCF-C817-6950-CD24-1F4F52270FC9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1DB53F-328E-C973-0AB2-B80C7F8F548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27EA3-0191-3EFE-3FC8-A97958CEDC90}"/>
              </a:ext>
            </a:extLst>
          </p:cNvPr>
          <p:cNvGrpSpPr/>
          <p:nvPr/>
        </p:nvGrpSpPr>
        <p:grpSpPr>
          <a:xfrm>
            <a:off x="985101" y="5043194"/>
            <a:ext cx="10289357" cy="628807"/>
            <a:chOff x="985101" y="4702205"/>
            <a:chExt cx="10289357" cy="62880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0D88F42-0D9B-50AD-C935-29698EC5ED8B}"/>
                </a:ext>
              </a:extLst>
            </p:cNvPr>
            <p:cNvSpPr/>
            <p:nvPr/>
          </p:nvSpPr>
          <p:spPr>
            <a:xfrm>
              <a:off x="985101" y="4702205"/>
              <a:ext cx="4958499" cy="62880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7F1C976-80B9-5779-A3F9-17E017BC42BE}"/>
                </a:ext>
              </a:extLst>
            </p:cNvPr>
            <p:cNvSpPr/>
            <p:nvPr/>
          </p:nvSpPr>
          <p:spPr>
            <a:xfrm>
              <a:off x="5348790" y="4702205"/>
              <a:ext cx="5925668" cy="627189"/>
            </a:xfrm>
            <a:prstGeom prst="roundRect">
              <a:avLst/>
            </a:prstGeom>
            <a:solidFill>
              <a:srgbClr val="4C2EA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E4BE0-60E0-539D-B5B0-E53D550EF2AF}"/>
                </a:ext>
              </a:extLst>
            </p:cNvPr>
            <p:cNvSpPr/>
            <p:nvPr/>
          </p:nvSpPr>
          <p:spPr>
            <a:xfrm>
              <a:off x="3037524" y="4702205"/>
              <a:ext cx="2043524" cy="61493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Cleaning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EC74D-CF51-E601-4C24-49C817F41437}"/>
                </a:ext>
              </a:extLst>
            </p:cNvPr>
            <p:cNvSpPr/>
            <p:nvPr/>
          </p:nvSpPr>
          <p:spPr>
            <a:xfrm>
              <a:off x="5081362" y="4702205"/>
              <a:ext cx="2043524" cy="6149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Analysis &amp; Building the 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FA78C2-BCEC-FFEF-9C7C-BEDEFE653F76}"/>
                </a:ext>
              </a:extLst>
            </p:cNvPr>
            <p:cNvSpPr/>
            <p:nvPr/>
          </p:nvSpPr>
          <p:spPr>
            <a:xfrm>
              <a:off x="7124255" y="4702205"/>
              <a:ext cx="2043524" cy="61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>
                  <a:latin typeface="+mn-lt"/>
                </a:rPr>
                <a:t>Website Development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EB68CF-DD43-EAD6-651D-510A1F1C8DAF}"/>
                </a:ext>
              </a:extLst>
            </p:cNvPr>
            <p:cNvSpPr/>
            <p:nvPr/>
          </p:nvSpPr>
          <p:spPr>
            <a:xfrm>
              <a:off x="9154476" y="4702205"/>
              <a:ext cx="2043524" cy="614935"/>
            </a:xfrm>
            <a:prstGeom prst="rect">
              <a:avLst/>
            </a:prstGeom>
            <a:solidFill>
              <a:srgbClr val="4C2E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Implementing the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A771C5-35A7-AEC1-397F-B291C50DE643}"/>
                </a:ext>
              </a:extLst>
            </p:cNvPr>
            <p:cNvSpPr/>
            <p:nvPr/>
          </p:nvSpPr>
          <p:spPr>
            <a:xfrm>
              <a:off x="1117917" y="4709140"/>
              <a:ext cx="1906304" cy="5924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Select Dataset</a:t>
              </a:r>
            </a:p>
          </p:txBody>
        </p:sp>
      </p:grpSp>
      <p:pic>
        <p:nvPicPr>
          <p:cNvPr id="30" name="Picture Placeholder 39" descr="Smiling man with a beard">
            <a:extLst>
              <a:ext uri="{FF2B5EF4-FFF2-40B4-BE49-F238E27FC236}">
                <a16:creationId xmlns:a16="http://schemas.microsoft.com/office/drawing/2014/main" id="{30158A78-4036-5C15-5497-01B370B3E7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163" y="1740874"/>
            <a:ext cx="1399243" cy="1187466"/>
          </a:xfrm>
          <a:prstGeom prst="rect">
            <a:avLst/>
          </a:prstGeom>
        </p:spPr>
      </p:pic>
      <p:pic>
        <p:nvPicPr>
          <p:cNvPr id="26" name="Picture 25" descr="A person in a black jacket&#10;&#10;Description automatically generated with low confidence">
            <a:extLst>
              <a:ext uri="{FF2B5EF4-FFF2-40B4-BE49-F238E27FC236}">
                <a16:creationId xmlns:a16="http://schemas.microsoft.com/office/drawing/2014/main" id="{2D0885A9-9B7E-FF58-AD5D-0CFDC398A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6128" y="1740874"/>
            <a:ext cx="1208872" cy="11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 – Original csv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571665"/>
              </p:ext>
            </p:extLst>
          </p:nvPr>
        </p:nvGraphicFramePr>
        <p:xfrm>
          <a:off x="555090" y="1360380"/>
          <a:ext cx="11174416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273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785654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88679" cy="85377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1557396"/>
            <a:ext cx="5684968" cy="4535430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Tableau to visualize full dataset.  Identified roles with highest frequency and features (</a:t>
            </a:r>
            <a:r>
              <a:rPr lang="en-US" dirty="0" err="1"/>
              <a:t>eg</a:t>
            </a:r>
            <a:r>
              <a:rPr lang="en-US" dirty="0"/>
              <a:t>, ex-US countries, contractor job type) with low frequency.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Dropped null values and null values.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Identified columns that did not add value &amp; marked for deletion.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Python to refine dataset.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Grouped data </a:t>
            </a:r>
            <a:r>
              <a:rPr lang="en-US" dirty="0"/>
              <a:t>- combined all job titles into 7 grouped titles (</a:t>
            </a:r>
            <a:r>
              <a:rPr lang="en-US" dirty="0" err="1"/>
              <a:t>ie</a:t>
            </a:r>
            <a:r>
              <a:rPr lang="en-US" dirty="0"/>
              <a:t>, Data Analyst, Data Architect, Data Engineer, Data Manager, Data Scientist, Developer,  Other)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Binned data </a:t>
            </a:r>
            <a:r>
              <a:rPr lang="en-US" dirty="0"/>
              <a:t>– 8 bins of salary data from </a:t>
            </a:r>
            <a:r>
              <a:rPr lang="en-US" u="sng" dirty="0"/>
              <a:t>&lt;</a:t>
            </a:r>
            <a:r>
              <a:rPr lang="en-US" dirty="0"/>
              <a:t>50K to &gt;400K USD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Codified features </a:t>
            </a:r>
            <a:r>
              <a:rPr lang="en-US" dirty="0"/>
              <a:t>that were categorical data (</a:t>
            </a:r>
            <a:r>
              <a:rPr lang="en-US" dirty="0" err="1"/>
              <a:t>eg</a:t>
            </a:r>
            <a:r>
              <a:rPr lang="en-US" dirty="0"/>
              <a:t>, experience level updated to 1, 2, 3, 4).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r="21146" b="-1"/>
          <a:stretch/>
        </p:blipFill>
        <p:spPr>
          <a:xfrm>
            <a:off x="6468533" y="0"/>
            <a:ext cx="5723468" cy="6824134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38B6-92F1-CD94-BE79-2ED3CB5C0A3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CA129-8DB2-175F-8F0F-E07C18D6DDBD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BBBB9AA-6375-C27E-E302-F5C543D041C2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Summary of Data Volume per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7205268"/>
                  </p:ext>
                </p:extLst>
              </p:nvPr>
            </p:nvGraphicFramePr>
            <p:xfrm>
              <a:off x="445294" y="1917052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94" y="1917052"/>
                <a:ext cx="5468937" cy="344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3139430"/>
                  </p:ext>
                </p:extLst>
              </p:nvPr>
            </p:nvGraphicFramePr>
            <p:xfrm>
              <a:off x="6094675" y="1917051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675" y="1917051"/>
                <a:ext cx="5468937" cy="3442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59250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{986C9005-550C-4E9B-B374-F722ADDEA089}tf33713516_win32</Template>
  <TotalTime>1043</TotalTime>
  <Words>1828</Words>
  <Application>Microsoft Office PowerPoint</Application>
  <PresentationFormat>Widescreen</PresentationFormat>
  <Paragraphs>354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Gill Sans MT (Body)</vt:lpstr>
      <vt:lpstr>Walbaum Display</vt:lpstr>
      <vt:lpstr>3DFloatVTI</vt:lpstr>
      <vt:lpstr> Development of a Data-Related Job Salary Calculator   Based on Data Science Salary Trends for US Workers – 1Q2023</vt:lpstr>
      <vt:lpstr>Agenda</vt:lpstr>
      <vt:lpstr>Introduction</vt:lpstr>
      <vt:lpstr>PowerPoint Presentation</vt:lpstr>
      <vt:lpstr>Tools Used</vt:lpstr>
      <vt:lpstr>Team</vt:lpstr>
      <vt:lpstr>Dataset Overview – Original csv</vt:lpstr>
      <vt:lpstr>Data Cleaning</vt:lpstr>
      <vt:lpstr>Summary of Data Volume per Step</vt:lpstr>
      <vt:lpstr>Dataset Overview</vt:lpstr>
      <vt:lpstr>Data Cleaning – Refining the Dataset (1)</vt:lpstr>
      <vt:lpstr>Data Cleaning – Refining the Dataset (2)</vt:lpstr>
      <vt:lpstr>Building the Model</vt:lpstr>
      <vt:lpstr>Implementing the Random Forest Model </vt:lpstr>
      <vt:lpstr>Data Analysis - Model </vt:lpstr>
      <vt:lpstr>Website Development</vt:lpstr>
      <vt:lpstr>App Files</vt:lpstr>
      <vt:lpstr>App  Navigation</vt:lpstr>
      <vt:lpstr>Data-Related Jobs Salary Predictor app -  Landing Page</vt:lpstr>
      <vt:lpstr>App Navigation and User Experience</vt:lpstr>
      <vt:lpstr>Model Implementation</vt:lpstr>
      <vt:lpstr>Data Entry &amp; Results Prediction Demonstrration </vt:lpstr>
      <vt:lpstr>Sample Salary Predictions</vt:lpstr>
      <vt:lpstr>Summary</vt:lpstr>
      <vt:lpstr>Lessons Learned</vt:lpstr>
      <vt:lpstr>Ready to negotiate salary  for your new data science position…  this app is here to help.   Know your worth  *  You are your best advocate.  https://github.com/CMccormick0003/Data_Science_Salary_Trends.git</vt:lpstr>
      <vt:lpstr>Data 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Calogera McCormick</dc:creator>
  <cp:lastModifiedBy>Calogera McCormick</cp:lastModifiedBy>
  <cp:revision>2</cp:revision>
  <dcterms:created xsi:type="dcterms:W3CDTF">2023-06-02T11:36:46Z</dcterms:created>
  <dcterms:modified xsi:type="dcterms:W3CDTF">2023-06-12T14:26:34Z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